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1484" r:id="rId2"/>
    <p:sldId id="1480" r:id="rId3"/>
    <p:sldId id="1494" r:id="rId4"/>
    <p:sldId id="1773" r:id="rId5"/>
    <p:sldId id="1795" r:id="rId6"/>
    <p:sldId id="1796" r:id="rId7"/>
    <p:sldId id="1776" r:id="rId8"/>
    <p:sldId id="1774" r:id="rId9"/>
    <p:sldId id="1792" r:id="rId10"/>
    <p:sldId id="1793" r:id="rId11"/>
    <p:sldId id="1778" r:id="rId12"/>
    <p:sldId id="1779" r:id="rId13"/>
    <p:sldId id="1624" r:id="rId14"/>
    <p:sldId id="1634" r:id="rId15"/>
    <p:sldId id="1780" r:id="rId16"/>
    <p:sldId id="1785" r:id="rId17"/>
    <p:sldId id="1781" r:id="rId18"/>
    <p:sldId id="1786" r:id="rId19"/>
    <p:sldId id="1782" r:id="rId20"/>
    <p:sldId id="1784" r:id="rId21"/>
    <p:sldId id="1787" r:id="rId22"/>
    <p:sldId id="1358" r:id="rId23"/>
    <p:sldId id="1726" r:id="rId24"/>
    <p:sldId id="1768" r:id="rId25"/>
    <p:sldId id="1417" r:id="rId26"/>
    <p:sldId id="1770" r:id="rId27"/>
    <p:sldId id="1788" r:id="rId28"/>
    <p:sldId id="1797" r:id="rId29"/>
    <p:sldId id="129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3D2940-1C2F-43BA-B9B8-6D7820454061}">
          <p14:sldIdLst>
            <p14:sldId id="1484"/>
            <p14:sldId id="1480"/>
            <p14:sldId id="1494"/>
            <p14:sldId id="1773"/>
            <p14:sldId id="1795"/>
            <p14:sldId id="1796"/>
            <p14:sldId id="1776"/>
            <p14:sldId id="1774"/>
            <p14:sldId id="1792"/>
            <p14:sldId id="1793"/>
            <p14:sldId id="1778"/>
            <p14:sldId id="1779"/>
            <p14:sldId id="1624"/>
            <p14:sldId id="1634"/>
            <p14:sldId id="1780"/>
            <p14:sldId id="1785"/>
            <p14:sldId id="1781"/>
            <p14:sldId id="1786"/>
            <p14:sldId id="1782"/>
            <p14:sldId id="1784"/>
            <p14:sldId id="1787"/>
            <p14:sldId id="1358"/>
            <p14:sldId id="1726"/>
            <p14:sldId id="1768"/>
            <p14:sldId id="1417"/>
            <p14:sldId id="1770"/>
            <p14:sldId id="1788"/>
            <p14:sldId id="1797"/>
            <p14:sldId id="1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2366"/>
    <a:srgbClr val="608F3D"/>
    <a:srgbClr val="A2CF49"/>
    <a:srgbClr val="F4DE3A"/>
    <a:srgbClr val="C1F2E6"/>
    <a:srgbClr val="FCB11C"/>
    <a:srgbClr val="F8C92B"/>
    <a:srgbClr val="F6D130"/>
    <a:srgbClr val="41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19C14-D1D9-45E8-9939-7F31FFC60479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2D0FA66-FAAE-47B9-89C0-FD8054E4413E}">
      <dgm:prSet phldrT="[Text]" custT="1"/>
      <dgm:spPr/>
      <dgm:t>
        <a:bodyPr/>
        <a:lstStyle/>
        <a:p>
          <a:pPr algn="just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Duyệt danh sách bằng toán tử in</a:t>
          </a:r>
        </a:p>
      </dgm:t>
    </dgm:pt>
    <dgm:pt modelId="{E3A0185C-5C62-4B4A-B72F-7EFDB6A3DFB6}" type="parTrans" cxnId="{B8A8EFE1-C9AC-4E4C-9CA8-1467F47D9C4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899B9-5D3B-403E-BBB9-2FF3EDA5F6D9}" type="sibTrans" cxnId="{B8A8EFE1-C9AC-4E4C-9CA8-1467F47D9C4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58064-0ADC-4240-A51C-20F0DCA5F5A9}">
      <dgm:prSet phldrT="[Text]" custT="1"/>
      <dgm:spPr/>
      <dgm:t>
        <a:bodyPr/>
        <a:lstStyle/>
        <a:p>
          <a:pPr algn="just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Một số lệnh thường dùng với kiểu dữ liệu danh sách</a:t>
          </a:r>
        </a:p>
      </dgm:t>
    </dgm:pt>
    <dgm:pt modelId="{DEEE8393-A99E-40FB-BDAC-359226783FA2}" type="parTrans" cxnId="{0363C7EC-B8FB-49BD-8902-A343749BAD08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6C6D9-C9B0-40FA-8F53-1368F20ED4C8}" type="sibTrans" cxnId="{0363C7EC-B8FB-49BD-8902-A343749BAD08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47AA1-02A7-4322-85AC-229BF8505998}" type="pres">
      <dgm:prSet presAssocID="{E1F19C14-D1D9-45E8-9939-7F31FFC60479}" presName="rootnode" presStyleCnt="0">
        <dgm:presLayoutVars>
          <dgm:chMax/>
          <dgm:chPref/>
          <dgm:dir/>
          <dgm:animLvl val="lvl"/>
        </dgm:presLayoutVars>
      </dgm:prSet>
      <dgm:spPr/>
    </dgm:pt>
    <dgm:pt modelId="{2F43C92C-4715-43A9-BE90-D047897374E3}" type="pres">
      <dgm:prSet presAssocID="{92D0FA66-FAAE-47B9-89C0-FD8054E4413E}" presName="composite" presStyleCnt="0"/>
      <dgm:spPr/>
    </dgm:pt>
    <dgm:pt modelId="{2ABDC1BA-C956-44D4-9E43-47C370D19C4E}" type="pres">
      <dgm:prSet presAssocID="{92D0FA66-FAAE-47B9-89C0-FD8054E4413E}" presName="LShape" presStyleLbl="alignNode1" presStyleIdx="0" presStyleCnt="3"/>
      <dgm:spPr/>
    </dgm:pt>
    <dgm:pt modelId="{C07BE4C6-2C8A-4FA0-94BC-2C2B52FA58ED}" type="pres">
      <dgm:prSet presAssocID="{92D0FA66-FAAE-47B9-89C0-FD8054E4413E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C62D8DB-0020-4107-8D65-963F6A243FF0}" type="pres">
      <dgm:prSet presAssocID="{92D0FA66-FAAE-47B9-89C0-FD8054E4413E}" presName="Triangle" presStyleLbl="alignNode1" presStyleIdx="1" presStyleCnt="3"/>
      <dgm:spPr/>
    </dgm:pt>
    <dgm:pt modelId="{E5344FDE-AB84-44A1-B57C-FF6037D7B6B5}" type="pres">
      <dgm:prSet presAssocID="{AE3899B9-5D3B-403E-BBB9-2FF3EDA5F6D9}" presName="sibTrans" presStyleCnt="0"/>
      <dgm:spPr/>
    </dgm:pt>
    <dgm:pt modelId="{9482E63B-C8CC-41D7-AC6C-3F11D34C3DFB}" type="pres">
      <dgm:prSet presAssocID="{AE3899B9-5D3B-403E-BBB9-2FF3EDA5F6D9}" presName="space" presStyleCnt="0"/>
      <dgm:spPr/>
    </dgm:pt>
    <dgm:pt modelId="{4868CCEF-7CEA-4D4F-9066-B0555D9C1338}" type="pres">
      <dgm:prSet presAssocID="{C0758064-0ADC-4240-A51C-20F0DCA5F5A9}" presName="composite" presStyleCnt="0"/>
      <dgm:spPr/>
    </dgm:pt>
    <dgm:pt modelId="{8FC629C5-CB52-492C-9470-E1B3BE512EBC}" type="pres">
      <dgm:prSet presAssocID="{C0758064-0ADC-4240-A51C-20F0DCA5F5A9}" presName="LShape" presStyleLbl="alignNode1" presStyleIdx="2" presStyleCnt="3"/>
      <dgm:spPr/>
    </dgm:pt>
    <dgm:pt modelId="{6428CB38-0AF9-4500-8129-63D26CDD9F49}" type="pres">
      <dgm:prSet presAssocID="{C0758064-0ADC-4240-A51C-20F0DCA5F5A9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EF57A04-BDBE-4140-997D-1BEEDA07EBEF}" type="presOf" srcId="{92D0FA66-FAAE-47B9-89C0-FD8054E4413E}" destId="{C07BE4C6-2C8A-4FA0-94BC-2C2B52FA58ED}" srcOrd="0" destOrd="0" presId="urn:microsoft.com/office/officeart/2009/3/layout/StepUpProcess"/>
    <dgm:cxn modelId="{4F9BE162-1CE1-42E8-9652-5B5F4A899396}" type="presOf" srcId="{C0758064-0ADC-4240-A51C-20F0DCA5F5A9}" destId="{6428CB38-0AF9-4500-8129-63D26CDD9F49}" srcOrd="0" destOrd="0" presId="urn:microsoft.com/office/officeart/2009/3/layout/StepUpProcess"/>
    <dgm:cxn modelId="{A9F8BCBC-905C-4885-AB45-F2B9171BF74D}" type="presOf" srcId="{E1F19C14-D1D9-45E8-9939-7F31FFC60479}" destId="{CDD47AA1-02A7-4322-85AC-229BF8505998}" srcOrd="0" destOrd="0" presId="urn:microsoft.com/office/officeart/2009/3/layout/StepUpProcess"/>
    <dgm:cxn modelId="{B8A8EFE1-C9AC-4E4C-9CA8-1467F47D9C47}" srcId="{E1F19C14-D1D9-45E8-9939-7F31FFC60479}" destId="{92D0FA66-FAAE-47B9-89C0-FD8054E4413E}" srcOrd="0" destOrd="0" parTransId="{E3A0185C-5C62-4B4A-B72F-7EFDB6A3DFB6}" sibTransId="{AE3899B9-5D3B-403E-BBB9-2FF3EDA5F6D9}"/>
    <dgm:cxn modelId="{0363C7EC-B8FB-49BD-8902-A343749BAD08}" srcId="{E1F19C14-D1D9-45E8-9939-7F31FFC60479}" destId="{C0758064-0ADC-4240-A51C-20F0DCA5F5A9}" srcOrd="1" destOrd="0" parTransId="{DEEE8393-A99E-40FB-BDAC-359226783FA2}" sibTransId="{0B36C6D9-C9B0-40FA-8F53-1368F20ED4C8}"/>
    <dgm:cxn modelId="{E32AD136-23C1-47C2-B4D4-D7F78A8E7D2D}" type="presParOf" srcId="{CDD47AA1-02A7-4322-85AC-229BF8505998}" destId="{2F43C92C-4715-43A9-BE90-D047897374E3}" srcOrd="0" destOrd="0" presId="urn:microsoft.com/office/officeart/2009/3/layout/StepUpProcess"/>
    <dgm:cxn modelId="{092EF8BD-0AB2-46EA-8B6C-8908ACB3D7A3}" type="presParOf" srcId="{2F43C92C-4715-43A9-BE90-D047897374E3}" destId="{2ABDC1BA-C956-44D4-9E43-47C370D19C4E}" srcOrd="0" destOrd="0" presId="urn:microsoft.com/office/officeart/2009/3/layout/StepUpProcess"/>
    <dgm:cxn modelId="{C80C25A2-4BD0-419C-A1B3-E0ABBDBEA327}" type="presParOf" srcId="{2F43C92C-4715-43A9-BE90-D047897374E3}" destId="{C07BE4C6-2C8A-4FA0-94BC-2C2B52FA58ED}" srcOrd="1" destOrd="0" presId="urn:microsoft.com/office/officeart/2009/3/layout/StepUpProcess"/>
    <dgm:cxn modelId="{C8E41E32-4B12-49B5-A884-28BFFE886365}" type="presParOf" srcId="{2F43C92C-4715-43A9-BE90-D047897374E3}" destId="{8C62D8DB-0020-4107-8D65-963F6A243FF0}" srcOrd="2" destOrd="0" presId="urn:microsoft.com/office/officeart/2009/3/layout/StepUpProcess"/>
    <dgm:cxn modelId="{1CC75D51-9DA0-48E5-A9CE-93754C1F245C}" type="presParOf" srcId="{CDD47AA1-02A7-4322-85AC-229BF8505998}" destId="{E5344FDE-AB84-44A1-B57C-FF6037D7B6B5}" srcOrd="1" destOrd="0" presId="urn:microsoft.com/office/officeart/2009/3/layout/StepUpProcess"/>
    <dgm:cxn modelId="{264F9ABA-82A9-4CB1-92D0-AA6A4FE81CA2}" type="presParOf" srcId="{E5344FDE-AB84-44A1-B57C-FF6037D7B6B5}" destId="{9482E63B-C8CC-41D7-AC6C-3F11D34C3DFB}" srcOrd="0" destOrd="0" presId="urn:microsoft.com/office/officeart/2009/3/layout/StepUpProcess"/>
    <dgm:cxn modelId="{75A573EE-5DA9-472B-B258-5B23B0797EEF}" type="presParOf" srcId="{CDD47AA1-02A7-4322-85AC-229BF8505998}" destId="{4868CCEF-7CEA-4D4F-9066-B0555D9C1338}" srcOrd="2" destOrd="0" presId="urn:microsoft.com/office/officeart/2009/3/layout/StepUpProcess"/>
    <dgm:cxn modelId="{4B39854F-B65E-4DFD-AF29-B5230EA4D823}" type="presParOf" srcId="{4868CCEF-7CEA-4D4F-9066-B0555D9C1338}" destId="{8FC629C5-CB52-492C-9470-E1B3BE512EBC}" srcOrd="0" destOrd="0" presId="urn:microsoft.com/office/officeart/2009/3/layout/StepUpProcess"/>
    <dgm:cxn modelId="{1ED0A82E-DDC1-420C-B1A4-4BDCD35341AD}" type="presParOf" srcId="{4868CCEF-7CEA-4D4F-9066-B0555D9C1338}" destId="{6428CB38-0AF9-4500-8129-63D26CDD9F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DC1BA-C956-44D4-9E43-47C370D19C4E}">
      <dsp:nvSpPr>
        <dsp:cNvPr id="0" name=""/>
        <dsp:cNvSpPr/>
      </dsp:nvSpPr>
      <dsp:spPr>
        <a:xfrm rot="5400000">
          <a:off x="1248850" y="314191"/>
          <a:ext cx="2539113" cy="4225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E4C6-2C8A-4FA0-94BC-2C2B52FA58ED}">
      <dsp:nvSpPr>
        <dsp:cNvPr id="0" name=""/>
        <dsp:cNvSpPr/>
      </dsp:nvSpPr>
      <dsp:spPr>
        <a:xfrm>
          <a:off x="825009" y="1576564"/>
          <a:ext cx="3814378" cy="334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Duyệt danh sách bằng toán tử in</a:t>
          </a:r>
        </a:p>
      </dsp:txBody>
      <dsp:txXfrm>
        <a:off x="825009" y="1576564"/>
        <a:ext cx="3814378" cy="3343526"/>
      </dsp:txXfrm>
    </dsp:sp>
    <dsp:sp modelId="{8C62D8DB-0020-4107-8D65-963F6A243FF0}">
      <dsp:nvSpPr>
        <dsp:cNvPr id="0" name=""/>
        <dsp:cNvSpPr/>
      </dsp:nvSpPr>
      <dsp:spPr>
        <a:xfrm>
          <a:off x="3919693" y="3140"/>
          <a:ext cx="719694" cy="71969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629C5-CB52-492C-9470-E1B3BE512EBC}">
      <dsp:nvSpPr>
        <dsp:cNvPr id="0" name=""/>
        <dsp:cNvSpPr/>
      </dsp:nvSpPr>
      <dsp:spPr>
        <a:xfrm rot="5400000">
          <a:off x="5918395" y="-841291"/>
          <a:ext cx="2539113" cy="422502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8CB38-0AF9-4500-8129-63D26CDD9F49}">
      <dsp:nvSpPr>
        <dsp:cNvPr id="0" name=""/>
        <dsp:cNvSpPr/>
      </dsp:nvSpPr>
      <dsp:spPr>
        <a:xfrm>
          <a:off x="5494553" y="421081"/>
          <a:ext cx="3814378" cy="334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Một số lệnh thường dùng với kiểu dữ liệu danh sách</a:t>
          </a:r>
        </a:p>
      </dsp:txBody>
      <dsp:txXfrm>
        <a:off x="5494553" y="421081"/>
        <a:ext cx="3814378" cy="3343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48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4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E61F6A-6C8D-4C12-97EF-999418BDE4E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0CAE1CD-B447-612A-2959-37A979749B35}"/>
              </a:ext>
            </a:extLst>
          </p:cNvPr>
          <p:cNvSpPr/>
          <p:nvPr/>
        </p:nvSpPr>
        <p:spPr>
          <a:xfrm rot="19881494">
            <a:off x="5816119" y="-675705"/>
            <a:ext cx="7738264" cy="8328577"/>
          </a:xfrm>
          <a:custGeom>
            <a:avLst/>
            <a:gdLst>
              <a:gd name="connsiteX0" fmla="*/ 7738264 w 7738264"/>
              <a:gd name="connsiteY0" fmla="*/ 2309765 h 8328577"/>
              <a:gd name="connsiteX1" fmla="*/ 4451007 w 7738264"/>
              <a:gd name="connsiteY1" fmla="*/ 8328577 h 8328577"/>
              <a:gd name="connsiteX2" fmla="*/ 1 w 7738264"/>
              <a:gd name="connsiteY2" fmla="*/ 5897599 h 8328577"/>
              <a:gd name="connsiteX3" fmla="*/ 0 w 7738264"/>
              <a:gd name="connsiteY3" fmla="*/ 0 h 8328577"/>
              <a:gd name="connsiteX4" fmla="*/ 3509194 w 7738264"/>
              <a:gd name="connsiteY4" fmla="*/ 0 h 832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8264" h="8328577">
                <a:moveTo>
                  <a:pt x="7738264" y="2309765"/>
                </a:moveTo>
                <a:lnTo>
                  <a:pt x="4451007" y="8328577"/>
                </a:lnTo>
                <a:lnTo>
                  <a:pt x="1" y="5897599"/>
                </a:lnTo>
                <a:lnTo>
                  <a:pt x="0" y="0"/>
                </a:lnTo>
                <a:lnTo>
                  <a:pt x="3509194" y="0"/>
                </a:lnTo>
                <a:close/>
              </a:path>
            </a:pathLst>
          </a:custGeom>
          <a:solidFill>
            <a:srgbClr val="4472C4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9078E6-DDCD-8BF8-7BD6-7340FBD659E1}"/>
              </a:ext>
            </a:extLst>
          </p:cNvPr>
          <p:cNvSpPr/>
          <p:nvPr/>
        </p:nvSpPr>
        <p:spPr>
          <a:xfrm rot="19881494">
            <a:off x="3526775" y="-753335"/>
            <a:ext cx="2770345" cy="1513062"/>
          </a:xfrm>
          <a:custGeom>
            <a:avLst/>
            <a:gdLst>
              <a:gd name="connsiteX0" fmla="*/ 0 w 2770345"/>
              <a:gd name="connsiteY0" fmla="*/ 0 h 1513062"/>
              <a:gd name="connsiteX1" fmla="*/ 2770345 w 2770345"/>
              <a:gd name="connsiteY1" fmla="*/ 1513062 h 1513062"/>
              <a:gd name="connsiteX2" fmla="*/ 0 w 2770345"/>
              <a:gd name="connsiteY2" fmla="*/ 1513062 h 15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45" h="1513062">
                <a:moveTo>
                  <a:pt x="0" y="0"/>
                </a:moveTo>
                <a:lnTo>
                  <a:pt x="2770345" y="1513062"/>
                </a:lnTo>
                <a:lnTo>
                  <a:pt x="0" y="1513062"/>
                </a:lnTo>
                <a:close/>
              </a:path>
            </a:pathLst>
          </a:custGeom>
          <a:solidFill>
            <a:srgbClr val="E0542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AC16C3A-132D-B971-30EC-68CF49DAD8F6}"/>
              </a:ext>
            </a:extLst>
          </p:cNvPr>
          <p:cNvSpPr/>
          <p:nvPr/>
        </p:nvSpPr>
        <p:spPr>
          <a:xfrm>
            <a:off x="-13063" y="-9823"/>
            <a:ext cx="6077874" cy="5883965"/>
          </a:xfrm>
          <a:custGeom>
            <a:avLst/>
            <a:gdLst>
              <a:gd name="connsiteX0" fmla="*/ 0 w 6077874"/>
              <a:gd name="connsiteY0" fmla="*/ 0 h 5883965"/>
              <a:gd name="connsiteX1" fmla="*/ 2846695 w 6077874"/>
              <a:gd name="connsiteY1" fmla="*/ 0 h 5883965"/>
              <a:gd name="connsiteX2" fmla="*/ 6077874 w 6077874"/>
              <a:gd name="connsiteY2" fmla="*/ 5883965 h 5883965"/>
              <a:gd name="connsiteX3" fmla="*/ 0 w 6077874"/>
              <a:gd name="connsiteY3" fmla="*/ 5883965 h 58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7874" h="5883965">
                <a:moveTo>
                  <a:pt x="0" y="0"/>
                </a:moveTo>
                <a:lnTo>
                  <a:pt x="2846695" y="0"/>
                </a:lnTo>
                <a:lnTo>
                  <a:pt x="6077874" y="5883965"/>
                </a:lnTo>
                <a:lnTo>
                  <a:pt x="0" y="5883965"/>
                </a:lnTo>
                <a:close/>
              </a:path>
            </a:pathLst>
          </a:custGeom>
          <a:solidFill>
            <a:srgbClr val="6BC244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05B2333-3F4A-8911-D8E5-D77A02B0AD53}"/>
              </a:ext>
            </a:extLst>
          </p:cNvPr>
          <p:cNvSpPr/>
          <p:nvPr/>
        </p:nvSpPr>
        <p:spPr>
          <a:xfrm>
            <a:off x="-13063" y="5441569"/>
            <a:ext cx="6609099" cy="1416431"/>
          </a:xfrm>
          <a:custGeom>
            <a:avLst/>
            <a:gdLst>
              <a:gd name="connsiteX0" fmla="*/ 0 w 6622161"/>
              <a:gd name="connsiteY0" fmla="*/ 0 h 1416431"/>
              <a:gd name="connsiteX1" fmla="*/ 5844328 w 6622161"/>
              <a:gd name="connsiteY1" fmla="*/ 0 h 1416431"/>
              <a:gd name="connsiteX2" fmla="*/ 6622161 w 6622161"/>
              <a:gd name="connsiteY2" fmla="*/ 1416431 h 1416431"/>
              <a:gd name="connsiteX3" fmla="*/ 0 w 6622161"/>
              <a:gd name="connsiteY3" fmla="*/ 1416431 h 14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2161" h="1416431">
                <a:moveTo>
                  <a:pt x="0" y="0"/>
                </a:moveTo>
                <a:lnTo>
                  <a:pt x="5844328" y="0"/>
                </a:lnTo>
                <a:lnTo>
                  <a:pt x="6622161" y="1416431"/>
                </a:lnTo>
                <a:lnTo>
                  <a:pt x="0" y="1416431"/>
                </a:lnTo>
                <a:close/>
              </a:path>
            </a:pathLst>
          </a:custGeom>
          <a:solidFill>
            <a:srgbClr val="CBAC57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4" name="Picture 4" descr="GIẢI BÀI TẬP SGK TIN HỌC LỚP 10 - KẾT NỐI TRI THỨC VỚI CUỘC SỐNG - Blog  Toán Tin">
            <a:extLst>
              <a:ext uri="{FF2B5EF4-FFF2-40B4-BE49-F238E27FC236}">
                <a16:creationId xmlns:a16="http://schemas.microsoft.com/office/drawing/2014/main" id="{A4E10112-785D-B1FC-0ECF-4F8BAACF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645272"/>
            <a:ext cx="2991561" cy="422142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23936-2AA6-664D-9156-351F83BC1414}"/>
              </a:ext>
            </a:extLst>
          </p:cNvPr>
          <p:cNvSpPr txBox="1"/>
          <p:nvPr/>
        </p:nvSpPr>
        <p:spPr>
          <a:xfrm>
            <a:off x="5271796" y="2154109"/>
            <a:ext cx="6911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23: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LỆNH LÀM VIỆC VỚI DỮ LIỆU DANH SÁCH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7" grpId="0" animBg="1"/>
          <p:bldP spid="47" grpId="0" animBg="1"/>
          <p:bldP spid="51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xit" presetSubtype="544" fill="hold" grpId="1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38" grpId="0" animBg="1"/>
          <p:bldP spid="27" grpId="0" animBg="1"/>
          <p:bldP spid="47" grpId="0" animBg="1"/>
          <p:bldP spid="51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1">
            <a:hlinkClick r:id="" action="ppaction://media"/>
            <a:extLst>
              <a:ext uri="{FF2B5EF4-FFF2-40B4-BE49-F238E27FC236}">
                <a16:creationId xmlns:a16="http://schemas.microsoft.com/office/drawing/2014/main" id="{06E433A8-FC47-C580-614C-6BB1828D36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304800" y="0"/>
            <a:ext cx="7242755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LỆNH LÀM VIỆC VỚI DANH SÁCH    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B8D3D6-3099-4D4B-69B9-B5F5CD216110}"/>
              </a:ext>
            </a:extLst>
          </p:cNvPr>
          <p:cNvSpPr/>
          <p:nvPr/>
        </p:nvSpPr>
        <p:spPr>
          <a:xfrm>
            <a:off x="182880" y="1197864"/>
            <a:ext cx="5346330" cy="452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append(): thêm một phần tử vào cuối danh sách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A.append(15)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clear(): xóa toàn bộ một danh sách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A.clear()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remove(): xóa một phần tử trong danh sách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A.remove(11)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insert(vị trí chèn, giá trị cần chèn): chèn một phần tử vào danh sách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A.insert(2,5)</a:t>
            </a:r>
          </a:p>
        </p:txBody>
      </p:sp>
    </p:spTree>
    <p:extLst>
      <p:ext uri="{BB962C8B-B14F-4D97-AF65-F5344CB8AC3E}">
        <p14:creationId xmlns:p14="http://schemas.microsoft.com/office/powerpoint/2010/main" val="40274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304800" y="0"/>
            <a:ext cx="7242755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LỆNH LÀM VIỆC VỚI DANH SÁCH    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1FA70-432A-2C19-D3EB-9BB7ACAC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39" y="1824913"/>
            <a:ext cx="9467850" cy="266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6A9591-444B-CB3B-DF83-CF3810EAA26D}"/>
              </a:ext>
            </a:extLst>
          </p:cNvPr>
          <p:cNvSpPr txBox="1"/>
          <p:nvPr/>
        </p:nvSpPr>
        <p:spPr>
          <a:xfrm>
            <a:off x="8037576" y="3657600"/>
            <a:ext cx="161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del A[k]</a:t>
            </a:r>
          </a:p>
        </p:txBody>
      </p:sp>
    </p:spTree>
    <p:extLst>
      <p:ext uri="{BB962C8B-B14F-4D97-AF65-F5344CB8AC3E}">
        <p14:creationId xmlns:p14="http://schemas.microsoft.com/office/powerpoint/2010/main" val="3737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304800" y="0"/>
            <a:ext cx="7242755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LỆNH LÀM VIỆC VỚI DANH SÁCH    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BF5C2-AB2C-AC1A-0F84-513BA65B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249526"/>
            <a:ext cx="10429875" cy="1447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B27567-2B3A-4867-C66A-6FB144622E67}"/>
              </a:ext>
            </a:extLst>
          </p:cNvPr>
          <p:cNvGrpSpPr/>
          <p:nvPr/>
        </p:nvGrpSpPr>
        <p:grpSpPr>
          <a:xfrm>
            <a:off x="671804" y="2987539"/>
            <a:ext cx="10639133" cy="2419739"/>
            <a:chOff x="957504" y="3664469"/>
            <a:chExt cx="10055729" cy="268034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13EC8CE-C1B1-6A74-34EE-68D002EE23A2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2D37F1-23CA-F08D-4E64-8916DB3D7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4" y="3664469"/>
              <a:ext cx="1218150" cy="43216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B14266-49EE-BF2A-611F-C26ED46962B1}"/>
              </a:ext>
            </a:extLst>
          </p:cNvPr>
          <p:cNvSpPr txBox="1"/>
          <p:nvPr/>
        </p:nvSpPr>
        <p:spPr>
          <a:xfrm>
            <a:off x="1316216" y="3517527"/>
            <a:ext cx="9698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Lệnh A.append(1) và A.insert(0,1) có tác dụng giống nhau khi A là danh sách rỗng A=[ ]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Lệnh đã dùng là lệnh: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A.insert(3,5)</a:t>
            </a:r>
          </a:p>
        </p:txBody>
      </p:sp>
    </p:spTree>
    <p:extLst>
      <p:ext uri="{BB962C8B-B14F-4D97-AF65-F5344CB8AC3E}">
        <p14:creationId xmlns:p14="http://schemas.microsoft.com/office/powerpoint/2010/main" val="26867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631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831130" y="1935320"/>
            <a:ext cx="10363200" cy="454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Nhập số n từ bàn phím: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n=int(input(“Nhập số học sinh trong lớp: “))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Nhập danh sách n tên học sinh: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dsLop=[ ]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for i in range(n):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name=input(“Nhập họ tên học sinh thứ “ + str(i+1) + “: “)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dsLop.append(name)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In ra danh sách học sinh (mỗi tên trên 1 dòng):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for name in dsLop: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print(name)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 In ra danh sách theo thứ tự ngược với thứ tự đã nhập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dsLop.append(name)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dsLop.insert(0,name)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8858C-45E7-9970-8A81-A516E096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0" y="681910"/>
            <a:ext cx="10363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831130" y="1935320"/>
            <a:ext cx="10363200" cy="454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8858C-45E7-9970-8A81-A516E096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0" y="681910"/>
            <a:ext cx="10363200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5EC51-F6D6-8B41-5C18-D25D2BE4B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42" y="2595452"/>
            <a:ext cx="87915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1">
            <a:hlinkClick r:id="" action="ppaction://media"/>
            <a:extLst>
              <a:ext uri="{FF2B5EF4-FFF2-40B4-BE49-F238E27FC236}">
                <a16:creationId xmlns:a16="http://schemas.microsoft.com/office/drawing/2014/main" id="{A64C1557-9957-95AF-B2D7-38DA621C22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7720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831129" y="1935321"/>
            <a:ext cx="10429875" cy="4045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Khởi tạo danh sách A: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A=[0, 1, -3, -10, 5, 9, -20, 55]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Lệnh kiểm tra và xóa phần tử nhỏ hơn 0: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if A[i] &lt; 0: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A.remove(A[i])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Duyệt từng phần tử của danh sách: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i=0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while i &lt; len(A)	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lệnh kiểm tra và xóa phần tử nhỏ hơn 0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i=i+1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047B2-48AC-A418-4FA2-A7F7D5EC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0" y="877172"/>
            <a:ext cx="10429875" cy="7905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6ED05B-E016-6F1B-A192-B1D70711E8C6}"/>
              </a:ext>
            </a:extLst>
          </p:cNvPr>
          <p:cNvGrpSpPr/>
          <p:nvPr/>
        </p:nvGrpSpPr>
        <p:grpSpPr>
          <a:xfrm>
            <a:off x="7022432" y="2404078"/>
            <a:ext cx="3895725" cy="2876550"/>
            <a:chOff x="6096000" y="1058636"/>
            <a:chExt cx="3895725" cy="2876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B6E585-5EF4-B8A7-A014-4C49EF51E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058636"/>
              <a:ext cx="3895725" cy="1447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FF18B6-CA34-8B6C-3BAE-C995E8534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506436"/>
              <a:ext cx="3895725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8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2">
            <a:hlinkClick r:id="" action="ppaction://media"/>
            <a:extLst>
              <a:ext uri="{FF2B5EF4-FFF2-40B4-BE49-F238E27FC236}">
                <a16:creationId xmlns:a16="http://schemas.microsoft.com/office/drawing/2014/main" id="{01BAE5BA-68B1-524D-3D67-46598F1E74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9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831130" y="1866122"/>
            <a:ext cx="10363200" cy="4972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Khởi tạo danh sách A: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A=[0, 4, 0, 1, 2, 3, 8, 9, 0, 1, 2, 3, 17, -16, 0, 1, 2]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Tìm vị trí của 3 số hạng liên tiếp 1, 2, 3: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p=[1, 2, 3]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if A[i]==p[0] and A[i+1]==p[1] and A[i+2]==p[2]: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pkq=i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Duyệt từng phần tử của danh sách để tìm 3 số hạng liên tiếp: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i=0, 	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pkq=-1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while i &lt; len(A)-3 and pkq=-1: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lệnh tìm vị trí 3 số hạng liên tiếp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Thông báo kết quả: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if pkq &gt;=0: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print(pkq)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else: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print(“Không tìm thấy”)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BA364-06A2-424E-BFFD-A5B262B8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0" y="641089"/>
            <a:ext cx="10363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3F90569-72DC-740A-FD70-B916E67A9251}"/>
              </a:ext>
            </a:extLst>
          </p:cNvPr>
          <p:cNvSpPr/>
          <p:nvPr/>
        </p:nvSpPr>
        <p:spPr>
          <a:xfrm>
            <a:off x="1248581" y="917707"/>
            <a:ext cx="1775534" cy="17755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127F3E-BE43-EF28-A176-C8FE4D86D62A}"/>
              </a:ext>
            </a:extLst>
          </p:cNvPr>
          <p:cNvSpPr/>
          <p:nvPr/>
        </p:nvSpPr>
        <p:spPr>
          <a:xfrm>
            <a:off x="1084238" y="753364"/>
            <a:ext cx="2082447" cy="2082447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F1D6A-64B6-DFBC-7760-3147C646F05C}"/>
              </a:ext>
            </a:extLst>
          </p:cNvPr>
          <p:cNvSpPr/>
          <p:nvPr/>
        </p:nvSpPr>
        <p:spPr>
          <a:xfrm>
            <a:off x="969409" y="627648"/>
            <a:ext cx="2333877" cy="233387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DB5E15-69FB-BBB2-03F9-BA0B221CC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54927"/>
              </p:ext>
            </p:extLst>
          </p:nvPr>
        </p:nvGraphicFramePr>
        <p:xfrm>
          <a:off x="1669454" y="1936243"/>
          <a:ext cx="9714826" cy="492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9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62D8DB-0020-4107-8D65-963F6A243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C62D8DB-0020-4107-8D65-963F6A243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DC1BA-C956-44D4-9E43-47C370D19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2ABDC1BA-C956-44D4-9E43-47C370D19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BE4C6-2C8A-4FA0-94BC-2C2B52FA5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07BE4C6-2C8A-4FA0-94BC-2C2B52FA5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C629C5-CB52-492C-9470-E1B3BE512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FC629C5-CB52-492C-9470-E1B3BE512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28CB38-0AF9-4500-8129-63D26CDD9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428CB38-0AF9-4500-8129-63D26CDD9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831130" y="1866122"/>
            <a:ext cx="10363200" cy="4972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BA364-06A2-424E-BFFD-A5B262B8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0" y="641089"/>
            <a:ext cx="10363200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C562D-AF38-5100-5F18-ABEAAF743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1890322"/>
            <a:ext cx="81057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3">
            <a:hlinkClick r:id="" action="ppaction://media"/>
            <a:extLst>
              <a:ext uri="{FF2B5EF4-FFF2-40B4-BE49-F238E27FC236}">
                <a16:creationId xmlns:a16="http://schemas.microsoft.com/office/drawing/2014/main" id="{E0422468-4250-3719-588C-8998693F78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519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9C1FE-0AA7-003A-B497-DF44EE4A3061}"/>
              </a:ext>
            </a:extLst>
          </p:cNvPr>
          <p:cNvGrpSpPr/>
          <p:nvPr/>
        </p:nvGrpSpPr>
        <p:grpSpPr>
          <a:xfrm>
            <a:off x="868680" y="2155371"/>
            <a:ext cx="10049477" cy="4394719"/>
            <a:chOff x="957504" y="3634261"/>
            <a:chExt cx="10055729" cy="271055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C266FC4-BFE9-FA0F-6D9C-C07E02D9B0CD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D93101-4E2D-6EC9-8DEB-5F6A5B01B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4" y="3634261"/>
              <a:ext cx="1218150" cy="3150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9DE9F9-EA67-1EAF-6DAF-78C9D3BDF752}"/>
              </a:ext>
            </a:extLst>
          </p:cNvPr>
          <p:cNvSpPr txBox="1"/>
          <p:nvPr/>
        </p:nvSpPr>
        <p:spPr>
          <a:xfrm>
            <a:off x="1856088" y="2480996"/>
            <a:ext cx="8696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A=[1, 2, 2, 3, 4, 5, 5]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Chèn số 1 vào ngay sau giá trị 1 của dãy: 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A.insert(1, 1)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Chèn số 3 và số 4 vào danh sách để dãy có số 3 và số 4 liền nhau hai lần: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A.insert(4, 3)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A.insert(5, 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C38AA8-C1BE-D1D6-140A-12E7339BD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40" y="783248"/>
            <a:ext cx="9801225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275567-33D9-4448-A4D7-851D09610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785" y="4491426"/>
            <a:ext cx="4523794" cy="19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9C1FE-0AA7-003A-B497-DF44EE4A3061}"/>
              </a:ext>
            </a:extLst>
          </p:cNvPr>
          <p:cNvGrpSpPr/>
          <p:nvPr/>
        </p:nvGrpSpPr>
        <p:grpSpPr>
          <a:xfrm>
            <a:off x="709127" y="2442463"/>
            <a:ext cx="10209030" cy="3674872"/>
            <a:chOff x="957503" y="3667049"/>
            <a:chExt cx="10055730" cy="267776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C266FC4-BFE9-FA0F-6D9C-C07E02D9B0CD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D93101-4E2D-6EC9-8DEB-5F6A5B01B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9"/>
              <a:ext cx="1158003" cy="25210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0C87A7-4F80-5894-B8EA-D65909E584D3}"/>
              </a:ext>
            </a:extLst>
          </p:cNvPr>
          <p:cNvSpPr txBox="1"/>
          <p:nvPr/>
        </p:nvSpPr>
        <p:spPr>
          <a:xfrm>
            <a:off x="1445271" y="3098387"/>
            <a:ext cx="4321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Chương trình: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len(A)%2!=0: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		del A[len(A)//2]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else: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		del A[len(A)//2-1]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		del A[len(A)//2]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123B9-0D4D-CE39-2563-B2E8212FA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7" y="864044"/>
            <a:ext cx="10020300" cy="1323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9D840-11B4-7CA7-7303-0C6F28B7593A}"/>
              </a:ext>
            </a:extLst>
          </p:cNvPr>
          <p:cNvSpPr txBox="1"/>
          <p:nvPr/>
        </p:nvSpPr>
        <p:spPr>
          <a:xfrm>
            <a:off x="6207967" y="2722599"/>
            <a:ext cx="4046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A=[1,2,3,4,5,6,7,8,9]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len(A)=9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A[len(A)//2]=A[9//2]=A[4]=5</a:t>
            </a:r>
          </a:p>
          <a:p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A=[1,2,3,4,5,6,7,8,9,10]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len(A)=10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A[len(A)//2]=A[10//2]=A[5]=6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A[len(A)//2-1]=A[10//2-1]=A[4]=5</a:t>
            </a:r>
          </a:p>
        </p:txBody>
      </p:sp>
    </p:spTree>
    <p:extLst>
      <p:ext uri="{BB962C8B-B14F-4D97-AF65-F5344CB8AC3E}">
        <p14:creationId xmlns:p14="http://schemas.microsoft.com/office/powerpoint/2010/main" val="16705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1">
            <a:hlinkClick r:id="" action="ppaction://media"/>
            <a:extLst>
              <a:ext uri="{FF2B5EF4-FFF2-40B4-BE49-F238E27FC236}">
                <a16:creationId xmlns:a16="http://schemas.microsoft.com/office/drawing/2014/main" id="{24BFE61C-06A8-862F-DD76-E43686999A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665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CF951E-A619-20E5-0032-B46E5BC50EF8}"/>
              </a:ext>
            </a:extLst>
          </p:cNvPr>
          <p:cNvGrpSpPr/>
          <p:nvPr/>
        </p:nvGrpSpPr>
        <p:grpSpPr>
          <a:xfrm>
            <a:off x="702409" y="2330626"/>
            <a:ext cx="10619928" cy="3146443"/>
            <a:chOff x="957503" y="3667048"/>
            <a:chExt cx="10055730" cy="26777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C59C5BF-FD5B-43AF-0E8F-D667DE04957F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8E2397-F9B9-15A3-4500-58FC0629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8"/>
              <a:ext cx="978607" cy="31457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2F14F2-0A5D-9F89-6124-70A67E13B876}"/>
              </a:ext>
            </a:extLst>
          </p:cNvPr>
          <p:cNvSpPr txBox="1"/>
          <p:nvPr/>
        </p:nvSpPr>
        <p:spPr>
          <a:xfrm>
            <a:off x="1943324" y="2700262"/>
            <a:ext cx="81333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Chương trình: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A=[ ]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n=int(input(“Nhập số tự nhiên n: “))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 i in range(n):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A.append(i*2)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print(“Dãy số là: “, A)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61FF13-FE55-6C77-982C-F555B4733BF1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9301C-D9BE-9063-0644-A97C16CB4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12" y="1175227"/>
            <a:ext cx="10410825" cy="83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A1BC03-7BFC-BF42-381F-C42D57976030}"/>
              </a:ext>
            </a:extLst>
          </p:cNvPr>
          <p:cNvSpPr txBox="1"/>
          <p:nvPr/>
        </p:nvSpPr>
        <p:spPr>
          <a:xfrm>
            <a:off x="7471904" y="2958112"/>
            <a:ext cx="371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i=0: A.append(0*2)=A.append(0)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i=1: A.append(1*2)=A.append(2)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i=2: A.append(2*2)=A.append(4)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i=3: A.append(3*2)=A.append(6)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i=n-1: A.append((n-1)*2)</a:t>
            </a:r>
          </a:p>
        </p:txBody>
      </p:sp>
    </p:spTree>
    <p:extLst>
      <p:ext uri="{BB962C8B-B14F-4D97-AF65-F5344CB8AC3E}">
        <p14:creationId xmlns:p14="http://schemas.microsoft.com/office/powerpoint/2010/main" val="3615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1">
            <a:hlinkClick r:id="" action="ppaction://media"/>
            <a:extLst>
              <a:ext uri="{FF2B5EF4-FFF2-40B4-BE49-F238E27FC236}">
                <a16:creationId xmlns:a16="http://schemas.microsoft.com/office/drawing/2014/main" id="{85F830E3-2A5F-59B3-E131-D966C7A68C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9396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D7F82-ED78-B2AB-B3C3-F2E3533B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633702"/>
            <a:ext cx="10258425" cy="25527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F8924F-0242-5755-0E58-F9673933F142}"/>
              </a:ext>
            </a:extLst>
          </p:cNvPr>
          <p:cNvGrpSpPr/>
          <p:nvPr/>
        </p:nvGrpSpPr>
        <p:grpSpPr>
          <a:xfrm>
            <a:off x="774440" y="3312367"/>
            <a:ext cx="10450771" cy="3416320"/>
            <a:chOff x="957503" y="3667049"/>
            <a:chExt cx="10055730" cy="267776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087031-1DDA-4BC8-1B05-076B6BDD5EC2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BC2E8A-2370-083B-25CD-0E7535211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9"/>
              <a:ext cx="1158003" cy="25210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4E0F86-2E4D-FA4A-6546-B1C663D52626}"/>
              </a:ext>
            </a:extLst>
          </p:cNvPr>
          <p:cNvSpPr txBox="1"/>
          <p:nvPr/>
        </p:nvSpPr>
        <p:spPr>
          <a:xfrm>
            <a:off x="1653972" y="3377024"/>
            <a:ext cx="6165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A=[0,1]</a:t>
            </a: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n=int(input("Nhập số tự nhiên 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hơn 2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"))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i=2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 &lt; n: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A[i - 1] + A[i – 2]</a:t>
            </a: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A.append(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i=i+1</a:t>
            </a: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F16ED-C535-5EDC-71C5-2CCE45AB31CC}"/>
              </a:ext>
            </a:extLst>
          </p:cNvPr>
          <p:cNvSpPr txBox="1"/>
          <p:nvPr/>
        </p:nvSpPr>
        <p:spPr>
          <a:xfrm>
            <a:off x="7819054" y="3922940"/>
            <a:ext cx="2859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n=7: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i=2: f=A[1]+A[0]=1+0=1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i=3: f=A[2]+A[1]=1+1=2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i=4: f=A[3]+A[2]=2+1=3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i=5: f=A[4]+A[3]=3+2=5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i=6: f=A[5]+A[4]=5+3=8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A=[0, 1, 1, 2, 3, 5, 8]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2">
            <a:hlinkClick r:id="" action="ppaction://media"/>
            <a:extLst>
              <a:ext uri="{FF2B5EF4-FFF2-40B4-BE49-F238E27FC236}">
                <a16:creationId xmlns:a16="http://schemas.microsoft.com/office/drawing/2014/main" id="{A01DDBED-5D51-D3AA-5A1E-B4BF68E1D0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5669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B6211-9FD3-EF68-7269-61DCEAE03A7B}"/>
              </a:ext>
            </a:extLst>
          </p:cNvPr>
          <p:cNvSpPr/>
          <p:nvPr/>
        </p:nvSpPr>
        <p:spPr>
          <a:xfrm>
            <a:off x="2434038" y="1649970"/>
            <a:ext cx="7323925" cy="3558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2228D9-7B98-4EBD-A1BE-CF0D6BD45978}"/>
              </a:ext>
            </a:extLst>
          </p:cNvPr>
          <p:cNvSpPr txBox="1"/>
          <p:nvPr/>
        </p:nvSpPr>
        <p:spPr>
          <a:xfrm>
            <a:off x="3733621" y="2967335"/>
            <a:ext cx="472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8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Times New Roman" panose="02020603050405020304" pitchFamily="18" charset="0"/>
              </a:rPr>
              <a:t>THANK YOU!</a:t>
            </a:r>
            <a:endParaRPr lang="en-US" sz="5400" spc="80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5915025" y="0"/>
            <a:ext cx="65283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DANH SÁCH VỚI TOÁN TỬ IN    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6629400" y="609600"/>
            <a:ext cx="7242755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LỆNH LÀM VIỆC VỚI DANH SÁCH     2</a:t>
            </a:r>
          </a:p>
        </p:txBody>
      </p:sp>
    </p:spTree>
    <p:extLst>
      <p:ext uri="{BB962C8B-B14F-4D97-AF65-F5344CB8AC3E}">
        <p14:creationId xmlns:p14="http://schemas.microsoft.com/office/powerpoint/2010/main" val="4681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46198 -0.0013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9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25 -3.33333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1">
            <a:hlinkClick r:id="" action="ppaction://media"/>
            <a:extLst>
              <a:ext uri="{FF2B5EF4-FFF2-40B4-BE49-F238E27FC236}">
                <a16:creationId xmlns:a16="http://schemas.microsoft.com/office/drawing/2014/main" id="{67339B3D-6A4A-2715-E04D-B729379A27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65283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DANH SÁCH VỚI TOÁN TỬ IN     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20E0BC-E5DC-0CB8-03B5-FE6ADB1E8528}"/>
              </a:ext>
            </a:extLst>
          </p:cNvPr>
          <p:cNvSpPr/>
          <p:nvPr/>
        </p:nvSpPr>
        <p:spPr>
          <a:xfrm>
            <a:off x="-278037" y="591312"/>
            <a:ext cx="690277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phần tử trong danh sách với toán tử in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B66DF7-FD9A-50A4-AAC7-634248A7A037}"/>
              </a:ext>
            </a:extLst>
          </p:cNvPr>
          <p:cNvSpPr/>
          <p:nvPr/>
        </p:nvSpPr>
        <p:spPr>
          <a:xfrm>
            <a:off x="805889" y="1621522"/>
            <a:ext cx="3458201" cy="114033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&lt;giá trị&gt; in &lt;danh sách&gt;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9132A-0BF0-7C7A-23FF-5F070D8EAEB7}"/>
              </a:ext>
            </a:extLst>
          </p:cNvPr>
          <p:cNvSpPr/>
          <p:nvPr/>
        </p:nvSpPr>
        <p:spPr>
          <a:xfrm>
            <a:off x="805889" y="2974382"/>
            <a:ext cx="3458201" cy="169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= [1, 2, 3, 4, 5]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 in A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True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 in A  False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65283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DANH SÁCH VỚI TOÁN TỬ IN     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20E0BC-E5DC-0CB8-03B5-FE6ADB1E8528}"/>
              </a:ext>
            </a:extLst>
          </p:cNvPr>
          <p:cNvSpPr/>
          <p:nvPr/>
        </p:nvSpPr>
        <p:spPr>
          <a:xfrm>
            <a:off x="-278037" y="591312"/>
            <a:ext cx="690277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từng phần tử của danh sách với toán tử in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B66DF7-FD9A-50A4-AAC7-634248A7A037}"/>
              </a:ext>
            </a:extLst>
          </p:cNvPr>
          <p:cNvSpPr/>
          <p:nvPr/>
        </p:nvSpPr>
        <p:spPr>
          <a:xfrm>
            <a:off x="798320" y="5331686"/>
            <a:ext cx="3458201" cy="126163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k in &lt;danh sách&gt;: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&lt;khối lệnh lặp&gt;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9132A-0BF0-7C7A-23FF-5F070D8EAEB7}"/>
              </a:ext>
            </a:extLst>
          </p:cNvPr>
          <p:cNvSpPr/>
          <p:nvPr/>
        </p:nvSpPr>
        <p:spPr>
          <a:xfrm>
            <a:off x="798320" y="3401977"/>
            <a:ext cx="3999376" cy="169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= [10, 11, 12, 13, 14, 15]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k in A: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print(k, end=“ “)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247589-11C4-7BBF-A9BD-A2E5329EBAC6}"/>
              </a:ext>
            </a:extLst>
          </p:cNvPr>
          <p:cNvSpPr/>
          <p:nvPr/>
        </p:nvSpPr>
        <p:spPr>
          <a:xfrm>
            <a:off x="800969" y="1490514"/>
            <a:ext cx="3999376" cy="169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= [10, 11, 12, 13, 14, 15]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k in range(6):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print(A[k], end=“ “)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6602A67B-377B-A293-CA42-D9F9661D7B7E}"/>
              </a:ext>
            </a:extLst>
          </p:cNvPr>
          <p:cNvSpPr/>
          <p:nvPr/>
        </p:nvSpPr>
        <p:spPr>
          <a:xfrm>
            <a:off x="3118186" y="3377750"/>
            <a:ext cx="1679510" cy="391886"/>
          </a:xfrm>
          <a:prstGeom prst="borderCallout1">
            <a:avLst>
              <a:gd name="adj1" fmla="val 47322"/>
              <a:gd name="adj2" fmla="val 1111"/>
              <a:gd name="adj3" fmla="val 208501"/>
              <a:gd name="adj4" fmla="val -59433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Toán tử in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7F8B3284-7A88-6501-853F-BE7C8B822183}"/>
              </a:ext>
            </a:extLst>
          </p:cNvPr>
          <p:cNvSpPr/>
          <p:nvPr/>
        </p:nvSpPr>
        <p:spPr>
          <a:xfrm>
            <a:off x="3120835" y="1490114"/>
            <a:ext cx="1679510" cy="391886"/>
          </a:xfrm>
          <a:prstGeom prst="borderCallout1">
            <a:avLst>
              <a:gd name="adj1" fmla="val 47322"/>
              <a:gd name="adj2" fmla="val 1111"/>
              <a:gd name="adj3" fmla="val 212501"/>
              <a:gd name="adj4" fmla="val -60556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Từ khóa in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434AF6F5-2802-71A7-0EFE-94491C72D842}"/>
              </a:ext>
            </a:extLst>
          </p:cNvPr>
          <p:cNvSpPr/>
          <p:nvPr/>
        </p:nvSpPr>
        <p:spPr>
          <a:xfrm>
            <a:off x="5714474" y="2607703"/>
            <a:ext cx="1283558" cy="1140336"/>
          </a:xfrm>
          <a:prstGeom prst="cube">
            <a:avLst>
              <a:gd name="adj" fmla="val 3026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B56FE5C0-5357-64A0-8443-0E7B5640EACB}"/>
              </a:ext>
            </a:extLst>
          </p:cNvPr>
          <p:cNvSpPr/>
          <p:nvPr/>
        </p:nvSpPr>
        <p:spPr>
          <a:xfrm>
            <a:off x="6607760" y="2607701"/>
            <a:ext cx="1283558" cy="1140336"/>
          </a:xfrm>
          <a:prstGeom prst="cube">
            <a:avLst>
              <a:gd name="adj" fmla="val 3026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98F44E02-91D9-4F2A-4F46-CCC6871D4202}"/>
              </a:ext>
            </a:extLst>
          </p:cNvPr>
          <p:cNvSpPr/>
          <p:nvPr/>
        </p:nvSpPr>
        <p:spPr>
          <a:xfrm>
            <a:off x="7483701" y="2607700"/>
            <a:ext cx="1283558" cy="1140336"/>
          </a:xfrm>
          <a:prstGeom prst="cube">
            <a:avLst>
              <a:gd name="adj" fmla="val 3026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7416F7FD-8AAB-1FE5-E520-9E55B5C55032}"/>
              </a:ext>
            </a:extLst>
          </p:cNvPr>
          <p:cNvSpPr/>
          <p:nvPr/>
        </p:nvSpPr>
        <p:spPr>
          <a:xfrm>
            <a:off x="8372652" y="2607698"/>
            <a:ext cx="1283558" cy="1140336"/>
          </a:xfrm>
          <a:prstGeom prst="cube">
            <a:avLst>
              <a:gd name="adj" fmla="val 3026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5E8A881D-54EA-7C37-3449-994C9D4B8545}"/>
              </a:ext>
            </a:extLst>
          </p:cNvPr>
          <p:cNvSpPr/>
          <p:nvPr/>
        </p:nvSpPr>
        <p:spPr>
          <a:xfrm>
            <a:off x="9244254" y="2607701"/>
            <a:ext cx="1283558" cy="1140336"/>
          </a:xfrm>
          <a:prstGeom prst="cube">
            <a:avLst>
              <a:gd name="adj" fmla="val 3026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92963F2C-A1B3-5122-D40B-F5EB5B2A62A8}"/>
              </a:ext>
            </a:extLst>
          </p:cNvPr>
          <p:cNvSpPr/>
          <p:nvPr/>
        </p:nvSpPr>
        <p:spPr>
          <a:xfrm>
            <a:off x="10137539" y="2607700"/>
            <a:ext cx="1283558" cy="1140336"/>
          </a:xfrm>
          <a:prstGeom prst="cube">
            <a:avLst>
              <a:gd name="adj" fmla="val 3026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47A5A5-79A6-7F89-3AC0-631C9F4688E7}"/>
              </a:ext>
            </a:extLst>
          </p:cNvPr>
          <p:cNvSpPr txBox="1"/>
          <p:nvPr/>
        </p:nvSpPr>
        <p:spPr>
          <a:xfrm>
            <a:off x="5842711" y="3182986"/>
            <a:ext cx="6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A[0]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CE341E-5C11-53CB-90EE-52E193045E35}"/>
              </a:ext>
            </a:extLst>
          </p:cNvPr>
          <p:cNvSpPr txBox="1"/>
          <p:nvPr/>
        </p:nvSpPr>
        <p:spPr>
          <a:xfrm>
            <a:off x="6731663" y="3194040"/>
            <a:ext cx="6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A[1]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52CBD6-FD2C-746C-6614-6F37A334D375}"/>
              </a:ext>
            </a:extLst>
          </p:cNvPr>
          <p:cNvSpPr txBox="1"/>
          <p:nvPr/>
        </p:nvSpPr>
        <p:spPr>
          <a:xfrm>
            <a:off x="7607603" y="3194135"/>
            <a:ext cx="6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A[2]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E658A2-80A7-1D17-3AD2-8810B7B5B22C}"/>
              </a:ext>
            </a:extLst>
          </p:cNvPr>
          <p:cNvSpPr txBox="1"/>
          <p:nvPr/>
        </p:nvSpPr>
        <p:spPr>
          <a:xfrm>
            <a:off x="8473723" y="3187556"/>
            <a:ext cx="6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A[3]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A6C4B3-FB38-C589-2D2F-E9578D6F417E}"/>
              </a:ext>
            </a:extLst>
          </p:cNvPr>
          <p:cNvSpPr txBox="1"/>
          <p:nvPr/>
        </p:nvSpPr>
        <p:spPr>
          <a:xfrm>
            <a:off x="9345325" y="3177865"/>
            <a:ext cx="6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A[4]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6D759F-6094-8D0C-F4EC-9EB368896981}"/>
              </a:ext>
            </a:extLst>
          </p:cNvPr>
          <p:cNvSpPr txBox="1"/>
          <p:nvPr/>
        </p:nvSpPr>
        <p:spPr>
          <a:xfrm>
            <a:off x="6089665" y="2617933"/>
            <a:ext cx="53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C3070C-940B-6815-9347-C5D1A4298997}"/>
              </a:ext>
            </a:extLst>
          </p:cNvPr>
          <p:cNvSpPr txBox="1"/>
          <p:nvPr/>
        </p:nvSpPr>
        <p:spPr>
          <a:xfrm>
            <a:off x="6990712" y="2612836"/>
            <a:ext cx="53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1FF6F0-ED7C-0260-6818-94AF399D8FFF}"/>
              </a:ext>
            </a:extLst>
          </p:cNvPr>
          <p:cNvSpPr txBox="1"/>
          <p:nvPr/>
        </p:nvSpPr>
        <p:spPr>
          <a:xfrm>
            <a:off x="7925500" y="2598269"/>
            <a:ext cx="54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95CA6E-AAD3-A519-F5AA-7496061FCA8F}"/>
              </a:ext>
            </a:extLst>
          </p:cNvPr>
          <p:cNvSpPr txBox="1"/>
          <p:nvPr/>
        </p:nvSpPr>
        <p:spPr>
          <a:xfrm>
            <a:off x="8815206" y="2599890"/>
            <a:ext cx="52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BF5EB4-3011-D0C1-E8CE-0CF1E1EE60C5}"/>
              </a:ext>
            </a:extLst>
          </p:cNvPr>
          <p:cNvSpPr txBox="1"/>
          <p:nvPr/>
        </p:nvSpPr>
        <p:spPr>
          <a:xfrm>
            <a:off x="9664764" y="2607693"/>
            <a:ext cx="50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789135-BA90-33DC-1621-9CCF5E856CD8}"/>
              </a:ext>
            </a:extLst>
          </p:cNvPr>
          <p:cNvSpPr txBox="1"/>
          <p:nvPr/>
        </p:nvSpPr>
        <p:spPr>
          <a:xfrm>
            <a:off x="10553605" y="2608101"/>
            <a:ext cx="48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D30815-31D5-3BC5-0E82-07D9239624B0}"/>
              </a:ext>
            </a:extLst>
          </p:cNvPr>
          <p:cNvSpPr txBox="1"/>
          <p:nvPr/>
        </p:nvSpPr>
        <p:spPr>
          <a:xfrm>
            <a:off x="10214860" y="3182737"/>
            <a:ext cx="6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A[5]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allout: Line 43">
            <a:extLst>
              <a:ext uri="{FF2B5EF4-FFF2-40B4-BE49-F238E27FC236}">
                <a16:creationId xmlns:a16="http://schemas.microsoft.com/office/drawing/2014/main" id="{74CB9642-9E11-AD18-6022-0E0FCB78D49B}"/>
              </a:ext>
            </a:extLst>
          </p:cNvPr>
          <p:cNvSpPr/>
          <p:nvPr/>
        </p:nvSpPr>
        <p:spPr>
          <a:xfrm>
            <a:off x="5853481" y="4123462"/>
            <a:ext cx="742343" cy="493776"/>
          </a:xfrm>
          <a:prstGeom prst="borderCallout1">
            <a:avLst>
              <a:gd name="adj1" fmla="val -1620"/>
              <a:gd name="adj2" fmla="val 53256"/>
              <a:gd name="adj3" fmla="val -115278"/>
              <a:gd name="adj4" fmla="val 5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k=0</a:t>
            </a:r>
          </a:p>
        </p:txBody>
      </p:sp>
      <p:sp>
        <p:nvSpPr>
          <p:cNvPr id="45" name="Callout: Line 44">
            <a:extLst>
              <a:ext uri="{FF2B5EF4-FFF2-40B4-BE49-F238E27FC236}">
                <a16:creationId xmlns:a16="http://schemas.microsoft.com/office/drawing/2014/main" id="{93EC6C9D-63DD-1446-0221-B7406671C288}"/>
              </a:ext>
            </a:extLst>
          </p:cNvPr>
          <p:cNvSpPr/>
          <p:nvPr/>
        </p:nvSpPr>
        <p:spPr>
          <a:xfrm>
            <a:off x="6718003" y="4123462"/>
            <a:ext cx="742343" cy="493776"/>
          </a:xfrm>
          <a:prstGeom prst="borderCallout1">
            <a:avLst>
              <a:gd name="adj1" fmla="val -1620"/>
              <a:gd name="adj2" fmla="val 53256"/>
              <a:gd name="adj3" fmla="val -115278"/>
              <a:gd name="adj4" fmla="val 5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k=1</a:t>
            </a:r>
          </a:p>
        </p:txBody>
      </p:sp>
      <p:sp>
        <p:nvSpPr>
          <p:cNvPr id="46" name="Callout: Line 45">
            <a:extLst>
              <a:ext uri="{FF2B5EF4-FFF2-40B4-BE49-F238E27FC236}">
                <a16:creationId xmlns:a16="http://schemas.microsoft.com/office/drawing/2014/main" id="{9699CF95-2992-92FC-6E55-0EF2BE75264E}"/>
              </a:ext>
            </a:extLst>
          </p:cNvPr>
          <p:cNvSpPr/>
          <p:nvPr/>
        </p:nvSpPr>
        <p:spPr>
          <a:xfrm>
            <a:off x="7607603" y="4123462"/>
            <a:ext cx="742343" cy="493776"/>
          </a:xfrm>
          <a:prstGeom prst="borderCallout1">
            <a:avLst>
              <a:gd name="adj1" fmla="val -1620"/>
              <a:gd name="adj2" fmla="val 53256"/>
              <a:gd name="adj3" fmla="val -115278"/>
              <a:gd name="adj4" fmla="val 5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k=2</a:t>
            </a:r>
          </a:p>
        </p:txBody>
      </p:sp>
      <p:sp>
        <p:nvSpPr>
          <p:cNvPr id="47" name="Callout: Line 46">
            <a:extLst>
              <a:ext uri="{FF2B5EF4-FFF2-40B4-BE49-F238E27FC236}">
                <a16:creationId xmlns:a16="http://schemas.microsoft.com/office/drawing/2014/main" id="{CEF0C5A1-2F66-F9AB-0171-0F93C811B45B}"/>
              </a:ext>
            </a:extLst>
          </p:cNvPr>
          <p:cNvSpPr/>
          <p:nvPr/>
        </p:nvSpPr>
        <p:spPr>
          <a:xfrm>
            <a:off x="8490356" y="4123462"/>
            <a:ext cx="742343" cy="493776"/>
          </a:xfrm>
          <a:prstGeom prst="borderCallout1">
            <a:avLst>
              <a:gd name="adj1" fmla="val -1620"/>
              <a:gd name="adj2" fmla="val 53256"/>
              <a:gd name="adj3" fmla="val -115278"/>
              <a:gd name="adj4" fmla="val 5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k=3</a:t>
            </a:r>
          </a:p>
        </p:txBody>
      </p:sp>
      <p:sp>
        <p:nvSpPr>
          <p:cNvPr id="48" name="Callout: Line 47">
            <a:extLst>
              <a:ext uri="{FF2B5EF4-FFF2-40B4-BE49-F238E27FC236}">
                <a16:creationId xmlns:a16="http://schemas.microsoft.com/office/drawing/2014/main" id="{3548AE5B-FB96-175F-0418-E971268B608A}"/>
              </a:ext>
            </a:extLst>
          </p:cNvPr>
          <p:cNvSpPr/>
          <p:nvPr/>
        </p:nvSpPr>
        <p:spPr>
          <a:xfrm>
            <a:off x="9383641" y="4123462"/>
            <a:ext cx="742343" cy="493776"/>
          </a:xfrm>
          <a:prstGeom prst="borderCallout1">
            <a:avLst>
              <a:gd name="adj1" fmla="val -1620"/>
              <a:gd name="adj2" fmla="val 53256"/>
              <a:gd name="adj3" fmla="val -115278"/>
              <a:gd name="adj4" fmla="val 5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k=4</a:t>
            </a:r>
          </a:p>
        </p:txBody>
      </p:sp>
      <p:sp>
        <p:nvSpPr>
          <p:cNvPr id="49" name="Callout: Line 48">
            <a:extLst>
              <a:ext uri="{FF2B5EF4-FFF2-40B4-BE49-F238E27FC236}">
                <a16:creationId xmlns:a16="http://schemas.microsoft.com/office/drawing/2014/main" id="{989B9763-1FD6-64D7-9428-817C9DE7E9DE}"/>
              </a:ext>
            </a:extLst>
          </p:cNvPr>
          <p:cNvSpPr/>
          <p:nvPr/>
        </p:nvSpPr>
        <p:spPr>
          <a:xfrm>
            <a:off x="10214860" y="4123462"/>
            <a:ext cx="742343" cy="493776"/>
          </a:xfrm>
          <a:prstGeom prst="borderCallout1">
            <a:avLst>
              <a:gd name="adj1" fmla="val -1620"/>
              <a:gd name="adj2" fmla="val 53256"/>
              <a:gd name="adj3" fmla="val -115278"/>
              <a:gd name="adj4" fmla="val 5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k=5</a:t>
            </a:r>
          </a:p>
        </p:txBody>
      </p:sp>
      <p:sp>
        <p:nvSpPr>
          <p:cNvPr id="52" name="Callout: Line 51">
            <a:extLst>
              <a:ext uri="{FF2B5EF4-FFF2-40B4-BE49-F238E27FC236}">
                <a16:creationId xmlns:a16="http://schemas.microsoft.com/office/drawing/2014/main" id="{582C31EC-DCB0-F863-B4A6-7565ED2E3344}"/>
              </a:ext>
            </a:extLst>
          </p:cNvPr>
          <p:cNvSpPr/>
          <p:nvPr/>
        </p:nvSpPr>
        <p:spPr>
          <a:xfrm>
            <a:off x="5876187" y="1689555"/>
            <a:ext cx="742343" cy="493776"/>
          </a:xfrm>
          <a:prstGeom prst="borderCallout1">
            <a:avLst>
              <a:gd name="adj1" fmla="val 96528"/>
              <a:gd name="adj2" fmla="val 53256"/>
              <a:gd name="adj3" fmla="val 197685"/>
              <a:gd name="adj4" fmla="val 54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k=10</a:t>
            </a:r>
          </a:p>
        </p:txBody>
      </p:sp>
      <p:sp>
        <p:nvSpPr>
          <p:cNvPr id="53" name="Callout: Line 52">
            <a:extLst>
              <a:ext uri="{FF2B5EF4-FFF2-40B4-BE49-F238E27FC236}">
                <a16:creationId xmlns:a16="http://schemas.microsoft.com/office/drawing/2014/main" id="{4A23C719-B656-5CB4-8C6B-BFAD249B61BE}"/>
              </a:ext>
            </a:extLst>
          </p:cNvPr>
          <p:cNvSpPr/>
          <p:nvPr/>
        </p:nvSpPr>
        <p:spPr>
          <a:xfrm>
            <a:off x="6740709" y="1689555"/>
            <a:ext cx="742343" cy="493776"/>
          </a:xfrm>
          <a:prstGeom prst="borderCallout1">
            <a:avLst>
              <a:gd name="adj1" fmla="val 102084"/>
              <a:gd name="adj2" fmla="val 50792"/>
              <a:gd name="adj3" fmla="val 190278"/>
              <a:gd name="adj4" fmla="val 5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k=11</a:t>
            </a:r>
          </a:p>
        </p:txBody>
      </p:sp>
      <p:sp>
        <p:nvSpPr>
          <p:cNvPr id="54" name="Callout: Line 53">
            <a:extLst>
              <a:ext uri="{FF2B5EF4-FFF2-40B4-BE49-F238E27FC236}">
                <a16:creationId xmlns:a16="http://schemas.microsoft.com/office/drawing/2014/main" id="{33A7B6B5-0686-006A-F117-E0F39DD2F3EC}"/>
              </a:ext>
            </a:extLst>
          </p:cNvPr>
          <p:cNvSpPr/>
          <p:nvPr/>
        </p:nvSpPr>
        <p:spPr>
          <a:xfrm>
            <a:off x="7630309" y="1689555"/>
            <a:ext cx="742343" cy="493776"/>
          </a:xfrm>
          <a:prstGeom prst="borderCallout1">
            <a:avLst>
              <a:gd name="adj1" fmla="val 96528"/>
              <a:gd name="adj2" fmla="val 52024"/>
              <a:gd name="adj3" fmla="val 203241"/>
              <a:gd name="adj4" fmla="val 52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k=12</a:t>
            </a:r>
          </a:p>
        </p:txBody>
      </p:sp>
      <p:sp>
        <p:nvSpPr>
          <p:cNvPr id="55" name="Callout: Line 54">
            <a:extLst>
              <a:ext uri="{FF2B5EF4-FFF2-40B4-BE49-F238E27FC236}">
                <a16:creationId xmlns:a16="http://schemas.microsoft.com/office/drawing/2014/main" id="{562DE8BC-406F-ECD2-2E05-3AE210C44F46}"/>
              </a:ext>
            </a:extLst>
          </p:cNvPr>
          <p:cNvSpPr/>
          <p:nvPr/>
        </p:nvSpPr>
        <p:spPr>
          <a:xfrm>
            <a:off x="8513062" y="1689555"/>
            <a:ext cx="742343" cy="493776"/>
          </a:xfrm>
          <a:prstGeom prst="borderCallout1">
            <a:avLst>
              <a:gd name="adj1" fmla="val 102084"/>
              <a:gd name="adj2" fmla="val 53256"/>
              <a:gd name="adj3" fmla="val 203241"/>
              <a:gd name="adj4" fmla="val 56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k=13</a:t>
            </a:r>
          </a:p>
        </p:txBody>
      </p:sp>
      <p:sp>
        <p:nvSpPr>
          <p:cNvPr id="56" name="Callout: Line 55">
            <a:extLst>
              <a:ext uri="{FF2B5EF4-FFF2-40B4-BE49-F238E27FC236}">
                <a16:creationId xmlns:a16="http://schemas.microsoft.com/office/drawing/2014/main" id="{B52F60C8-82AB-0826-6511-F274552609EA}"/>
              </a:ext>
            </a:extLst>
          </p:cNvPr>
          <p:cNvSpPr/>
          <p:nvPr/>
        </p:nvSpPr>
        <p:spPr>
          <a:xfrm>
            <a:off x="9406347" y="1689555"/>
            <a:ext cx="742343" cy="493776"/>
          </a:xfrm>
          <a:prstGeom prst="borderCallout1">
            <a:avLst>
              <a:gd name="adj1" fmla="val 94676"/>
              <a:gd name="adj2" fmla="val 52024"/>
              <a:gd name="adj3" fmla="val 193981"/>
              <a:gd name="adj4" fmla="val 55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k=14</a:t>
            </a:r>
          </a:p>
        </p:txBody>
      </p:sp>
      <p:sp>
        <p:nvSpPr>
          <p:cNvPr id="57" name="Callout: Line 56">
            <a:extLst>
              <a:ext uri="{FF2B5EF4-FFF2-40B4-BE49-F238E27FC236}">
                <a16:creationId xmlns:a16="http://schemas.microsoft.com/office/drawing/2014/main" id="{0C96485C-70E7-DA28-AB26-D114F7C18311}"/>
              </a:ext>
            </a:extLst>
          </p:cNvPr>
          <p:cNvSpPr/>
          <p:nvPr/>
        </p:nvSpPr>
        <p:spPr>
          <a:xfrm>
            <a:off x="10237566" y="1689555"/>
            <a:ext cx="742343" cy="493776"/>
          </a:xfrm>
          <a:prstGeom prst="borderCallout1">
            <a:avLst>
              <a:gd name="adj1" fmla="val 96528"/>
              <a:gd name="adj2" fmla="val 49561"/>
              <a:gd name="adj3" fmla="val 197685"/>
              <a:gd name="adj4" fmla="val 52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k=15</a:t>
            </a:r>
          </a:p>
        </p:txBody>
      </p:sp>
    </p:spTree>
    <p:extLst>
      <p:ext uri="{BB962C8B-B14F-4D97-AF65-F5344CB8AC3E}">
        <p14:creationId xmlns:p14="http://schemas.microsoft.com/office/powerpoint/2010/main" val="42174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2">
            <a:hlinkClick r:id="" action="ppaction://media"/>
            <a:extLst>
              <a:ext uri="{FF2B5EF4-FFF2-40B4-BE49-F238E27FC236}">
                <a16:creationId xmlns:a16="http://schemas.microsoft.com/office/drawing/2014/main" id="{E84C6693-B26F-1598-EE41-DAA002A440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65283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DANH SÁCH VỚI TOÁN TỬ IN     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20E0BC-E5DC-0CB8-03B5-FE6ADB1E8528}"/>
              </a:ext>
            </a:extLst>
          </p:cNvPr>
          <p:cNvSpPr/>
          <p:nvPr/>
        </p:nvSpPr>
        <p:spPr>
          <a:xfrm>
            <a:off x="-278037" y="591312"/>
            <a:ext cx="6902772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từng phần tử của danh sách với toán tử in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B66DF7-FD9A-50A4-AAC7-634248A7A037}"/>
              </a:ext>
            </a:extLst>
          </p:cNvPr>
          <p:cNvSpPr/>
          <p:nvPr/>
        </p:nvSpPr>
        <p:spPr>
          <a:xfrm>
            <a:off x="798320" y="5331686"/>
            <a:ext cx="3458201" cy="126163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k in &lt;danh sách&gt;: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&lt;khối lệnh lặp&gt;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9132A-0BF0-7C7A-23FF-5F070D8EAEB7}"/>
              </a:ext>
            </a:extLst>
          </p:cNvPr>
          <p:cNvSpPr/>
          <p:nvPr/>
        </p:nvSpPr>
        <p:spPr>
          <a:xfrm>
            <a:off x="798320" y="3401977"/>
            <a:ext cx="3999376" cy="169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= [10, 11, 12, 13, 14, 15]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k in A: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print(k, end=“ “)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247589-11C4-7BBF-A9BD-A2E5329EBAC6}"/>
              </a:ext>
            </a:extLst>
          </p:cNvPr>
          <p:cNvSpPr/>
          <p:nvPr/>
        </p:nvSpPr>
        <p:spPr>
          <a:xfrm>
            <a:off x="800969" y="1490514"/>
            <a:ext cx="3999376" cy="169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= [10, 11, 12, 13, 14, 15]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k in range(6):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print(A[k], end=“ “)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6602A67B-377B-A293-CA42-D9F9661D7B7E}"/>
              </a:ext>
            </a:extLst>
          </p:cNvPr>
          <p:cNvSpPr/>
          <p:nvPr/>
        </p:nvSpPr>
        <p:spPr>
          <a:xfrm>
            <a:off x="3118186" y="3377750"/>
            <a:ext cx="1679510" cy="391886"/>
          </a:xfrm>
          <a:prstGeom prst="borderCallout1">
            <a:avLst>
              <a:gd name="adj1" fmla="val 47322"/>
              <a:gd name="adj2" fmla="val 1111"/>
              <a:gd name="adj3" fmla="val 208501"/>
              <a:gd name="adj4" fmla="val -59433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Toán tử in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7F8B3284-7A88-6501-853F-BE7C8B822183}"/>
              </a:ext>
            </a:extLst>
          </p:cNvPr>
          <p:cNvSpPr/>
          <p:nvPr/>
        </p:nvSpPr>
        <p:spPr>
          <a:xfrm>
            <a:off x="3120835" y="1490114"/>
            <a:ext cx="1679510" cy="391886"/>
          </a:xfrm>
          <a:prstGeom prst="borderCallout1">
            <a:avLst>
              <a:gd name="adj1" fmla="val 47322"/>
              <a:gd name="adj2" fmla="val 1111"/>
              <a:gd name="adj3" fmla="val 212501"/>
              <a:gd name="adj4" fmla="val -60556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Từ khóa in</a:t>
            </a:r>
          </a:p>
        </p:txBody>
      </p:sp>
    </p:spTree>
    <p:extLst>
      <p:ext uri="{BB962C8B-B14F-4D97-AF65-F5344CB8AC3E}">
        <p14:creationId xmlns:p14="http://schemas.microsoft.com/office/powerpoint/2010/main" val="7858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65283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DANH SÁCH VỚI TOÁN TỬ IN    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CAFB9-0111-9692-B1B7-0104F592D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00" y="817012"/>
            <a:ext cx="9610725" cy="26860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AE639C-7487-79E9-5584-95A3CFCCF4A2}"/>
              </a:ext>
            </a:extLst>
          </p:cNvPr>
          <p:cNvGrpSpPr/>
          <p:nvPr/>
        </p:nvGrpSpPr>
        <p:grpSpPr>
          <a:xfrm>
            <a:off x="989045" y="3710474"/>
            <a:ext cx="9809679" cy="2589742"/>
            <a:chOff x="957504" y="3664470"/>
            <a:chExt cx="10055729" cy="268034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44E722-1BFB-FB1F-B0F7-952BC6983131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84FF4A-F62D-FDF8-B4FA-258BF848C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4" y="3664470"/>
              <a:ext cx="1218150" cy="33586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482A72-C447-C3F6-2367-6FF30E80053C}"/>
              </a:ext>
            </a:extLst>
          </p:cNvPr>
          <p:cNvSpPr txBox="1"/>
          <p:nvPr/>
        </p:nvSpPr>
        <p:spPr>
          <a:xfrm>
            <a:off x="1583217" y="3868730"/>
            <a:ext cx="894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 A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False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“01” in A  True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Với từ khóa in, biến i nhận các giá trị trong câu lệnh range(10): giá trị từ 0 đến 9</a:t>
            </a:r>
          </a:p>
        </p:txBody>
      </p:sp>
    </p:spTree>
    <p:extLst>
      <p:ext uri="{BB962C8B-B14F-4D97-AF65-F5344CB8AC3E}">
        <p14:creationId xmlns:p14="http://schemas.microsoft.com/office/powerpoint/2010/main" val="29800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5915025" y="609600"/>
            <a:ext cx="65283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 DANH SÁCH VỚI TOÁN TỬ IN    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6629400" y="0"/>
            <a:ext cx="7242755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LỆNH LÀM VIỆC VỚI DANH SÁCH     2</a:t>
            </a:r>
          </a:p>
        </p:txBody>
      </p:sp>
    </p:spTree>
    <p:extLst>
      <p:ext uri="{BB962C8B-B14F-4D97-AF65-F5344CB8AC3E}">
        <p14:creationId xmlns:p14="http://schemas.microsoft.com/office/powerpoint/2010/main" val="24486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5194 -0.0013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304800" y="0"/>
            <a:ext cx="7242755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LỆNH LÀM VIỆC VỚI DANH SÁCH    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B8D3D6-3099-4D4B-69B9-B5F5CD216110}"/>
              </a:ext>
            </a:extLst>
          </p:cNvPr>
          <p:cNvSpPr/>
          <p:nvPr/>
        </p:nvSpPr>
        <p:spPr>
          <a:xfrm>
            <a:off x="182880" y="1197864"/>
            <a:ext cx="5346330" cy="452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append(): thêm một phần tử vào cuối danh sách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A.append(15)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clear(): xóa toàn bộ một danh sách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A.clear()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remove(): xóa một phần tử trong danh sách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A.remove(11)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insert(vị trí chèn, giá trị cần chèn): chèn một phần tử vào danh sách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A.insert(2,5)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A0B3A50-1D97-611E-D929-6F49618FB9CA}"/>
              </a:ext>
            </a:extLst>
          </p:cNvPr>
          <p:cNvGrpSpPr/>
          <p:nvPr/>
        </p:nvGrpSpPr>
        <p:grpSpPr>
          <a:xfrm>
            <a:off x="6025370" y="1464413"/>
            <a:ext cx="4813338" cy="1149770"/>
            <a:chOff x="6025370" y="1464413"/>
            <a:chExt cx="4813338" cy="114977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F93A163-D6EA-35B1-7896-B0979B37143A}"/>
                </a:ext>
              </a:extLst>
            </p:cNvPr>
            <p:cNvGrpSpPr/>
            <p:nvPr/>
          </p:nvGrpSpPr>
          <p:grpSpPr>
            <a:xfrm>
              <a:off x="6025370" y="1473847"/>
              <a:ext cx="1283558" cy="1140336"/>
              <a:chOff x="6199106" y="2086495"/>
              <a:chExt cx="1283558" cy="1140336"/>
            </a:xfrm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BEA38F7E-DC45-69E1-2819-64C214278B71}"/>
                  </a:ext>
                </a:extLst>
              </p:cNvPr>
              <p:cNvSpPr/>
              <p:nvPr/>
            </p:nvSpPr>
            <p:spPr>
              <a:xfrm>
                <a:off x="6199106" y="2086495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CC2CB1D-8D89-A19C-FE4E-94CF0CB5A5D7}"/>
                  </a:ext>
                </a:extLst>
              </p:cNvPr>
              <p:cNvSpPr txBox="1"/>
              <p:nvPr/>
            </p:nvSpPr>
            <p:spPr>
              <a:xfrm>
                <a:off x="6327343" y="266177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A[0]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3D0489B-7B20-9563-48E5-8D83973EDDBE}"/>
                  </a:ext>
                </a:extLst>
              </p:cNvPr>
              <p:cNvSpPr txBox="1"/>
              <p:nvPr/>
            </p:nvSpPr>
            <p:spPr>
              <a:xfrm>
                <a:off x="6574297" y="2096725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57E0DEE-CFEA-0AD9-8D05-A1941BBA6BEF}"/>
                </a:ext>
              </a:extLst>
            </p:cNvPr>
            <p:cNvGrpSpPr/>
            <p:nvPr/>
          </p:nvGrpSpPr>
          <p:grpSpPr>
            <a:xfrm>
              <a:off x="6918656" y="1473845"/>
              <a:ext cx="1283558" cy="1140336"/>
              <a:chOff x="7092392" y="2086493"/>
              <a:chExt cx="1283558" cy="1140336"/>
            </a:xfrm>
          </p:grpSpPr>
          <p:sp>
            <p:nvSpPr>
              <p:cNvPr id="145" name="Cube 144">
                <a:extLst>
                  <a:ext uri="{FF2B5EF4-FFF2-40B4-BE49-F238E27FC236}">
                    <a16:creationId xmlns:a16="http://schemas.microsoft.com/office/drawing/2014/main" id="{91CC34F1-98F2-6FF3-B971-E01AC07414A9}"/>
                  </a:ext>
                </a:extLst>
              </p:cNvPr>
              <p:cNvSpPr/>
              <p:nvPr/>
            </p:nvSpPr>
            <p:spPr>
              <a:xfrm>
                <a:off x="7092392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85631E0-8D83-7F6E-EDC0-121E254C1A98}"/>
                  </a:ext>
                </a:extLst>
              </p:cNvPr>
              <p:cNvSpPr txBox="1"/>
              <p:nvPr/>
            </p:nvSpPr>
            <p:spPr>
              <a:xfrm>
                <a:off x="7216295" y="2672832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A[1]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E189C5F-CCCE-2092-A58C-F9AB48A9C4A1}"/>
                  </a:ext>
                </a:extLst>
              </p:cNvPr>
              <p:cNvSpPr txBox="1"/>
              <p:nvPr/>
            </p:nvSpPr>
            <p:spPr>
              <a:xfrm>
                <a:off x="7475344" y="2091628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C6C6B196-6EFB-6DC6-A797-F43BDFAB98CE}"/>
                </a:ext>
              </a:extLst>
            </p:cNvPr>
            <p:cNvGrpSpPr/>
            <p:nvPr/>
          </p:nvGrpSpPr>
          <p:grpSpPr>
            <a:xfrm>
              <a:off x="7794597" y="1464413"/>
              <a:ext cx="1283558" cy="1149767"/>
              <a:chOff x="7968333" y="2077061"/>
              <a:chExt cx="1283558" cy="1149767"/>
            </a:xfrm>
          </p:grpSpPr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174970CD-B75C-582D-58C8-8E235CD0DABC}"/>
                  </a:ext>
                </a:extLst>
              </p:cNvPr>
              <p:cNvSpPr/>
              <p:nvPr/>
            </p:nvSpPr>
            <p:spPr>
              <a:xfrm>
                <a:off x="7968333" y="2086492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F58589F-033C-5692-C80D-29F0D4C33766}"/>
                  </a:ext>
                </a:extLst>
              </p:cNvPr>
              <p:cNvSpPr txBox="1"/>
              <p:nvPr/>
            </p:nvSpPr>
            <p:spPr>
              <a:xfrm>
                <a:off x="8092235" y="267292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A[2]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D6CE725-8D07-46DB-6972-DD19489832E8}"/>
                  </a:ext>
                </a:extLst>
              </p:cNvPr>
              <p:cNvSpPr txBox="1"/>
              <p:nvPr/>
            </p:nvSpPr>
            <p:spPr>
              <a:xfrm>
                <a:off x="8410132" y="2077061"/>
                <a:ext cx="54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3E60F22-278F-B727-28D1-7DFCCC6AD2F7}"/>
                </a:ext>
              </a:extLst>
            </p:cNvPr>
            <p:cNvGrpSpPr/>
            <p:nvPr/>
          </p:nvGrpSpPr>
          <p:grpSpPr>
            <a:xfrm>
              <a:off x="8683548" y="1466034"/>
              <a:ext cx="1283558" cy="1148144"/>
              <a:chOff x="8857284" y="2078682"/>
              <a:chExt cx="1283558" cy="1148144"/>
            </a:xfrm>
          </p:grpSpPr>
          <p:sp>
            <p:nvSpPr>
              <p:cNvPr id="153" name="Cube 152">
                <a:extLst>
                  <a:ext uri="{FF2B5EF4-FFF2-40B4-BE49-F238E27FC236}">
                    <a16:creationId xmlns:a16="http://schemas.microsoft.com/office/drawing/2014/main" id="{F3D28FA2-D701-8A9C-E630-CB088B2392C0}"/>
                  </a:ext>
                </a:extLst>
              </p:cNvPr>
              <p:cNvSpPr/>
              <p:nvPr/>
            </p:nvSpPr>
            <p:spPr>
              <a:xfrm>
                <a:off x="8857284" y="2086490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3F4D21F-7E6C-4150-48C2-7166409B427E}"/>
                  </a:ext>
                </a:extLst>
              </p:cNvPr>
              <p:cNvSpPr txBox="1"/>
              <p:nvPr/>
            </p:nvSpPr>
            <p:spPr>
              <a:xfrm>
                <a:off x="8958355" y="266634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A[3]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4587357-0877-DDAD-8A3D-ADE5091D75BF}"/>
                  </a:ext>
                </a:extLst>
              </p:cNvPr>
              <p:cNvSpPr txBox="1"/>
              <p:nvPr/>
            </p:nvSpPr>
            <p:spPr>
              <a:xfrm>
                <a:off x="9299838" y="2078682"/>
                <a:ext cx="528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73F38197-5DE4-5F42-FE7D-C1CA00EAF6CE}"/>
                </a:ext>
              </a:extLst>
            </p:cNvPr>
            <p:cNvGrpSpPr/>
            <p:nvPr/>
          </p:nvGrpSpPr>
          <p:grpSpPr>
            <a:xfrm>
              <a:off x="9555150" y="1473837"/>
              <a:ext cx="1283558" cy="1140344"/>
              <a:chOff x="9728886" y="2086485"/>
              <a:chExt cx="1283558" cy="1140344"/>
            </a:xfrm>
          </p:grpSpPr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8E1D2914-F7F8-B8DE-CBA5-D268B5556F1C}"/>
                  </a:ext>
                </a:extLst>
              </p:cNvPr>
              <p:cNvSpPr/>
              <p:nvPr/>
            </p:nvSpPr>
            <p:spPr>
              <a:xfrm>
                <a:off x="9728886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299BBE4D-8099-9F0E-B607-EA49ECA36774}"/>
                  </a:ext>
                </a:extLst>
              </p:cNvPr>
              <p:cNvSpPr txBox="1"/>
              <p:nvPr/>
            </p:nvSpPr>
            <p:spPr>
              <a:xfrm>
                <a:off x="9829957" y="265665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A[4]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3B9FD8E7-64A1-3DEE-CF79-CF3C9745C773}"/>
                  </a:ext>
                </a:extLst>
              </p:cNvPr>
              <p:cNvSpPr txBox="1"/>
              <p:nvPr/>
            </p:nvSpPr>
            <p:spPr>
              <a:xfrm>
                <a:off x="10149396" y="2086485"/>
                <a:ext cx="501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884E1A1-3981-F4DD-870B-7FB8799437BF}"/>
              </a:ext>
            </a:extLst>
          </p:cNvPr>
          <p:cNvGrpSpPr/>
          <p:nvPr/>
        </p:nvGrpSpPr>
        <p:grpSpPr>
          <a:xfrm>
            <a:off x="10448435" y="1473844"/>
            <a:ext cx="1283558" cy="1140336"/>
            <a:chOff x="10622171" y="2086492"/>
            <a:chExt cx="1283558" cy="114033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7264EB27-7DE4-C698-482B-D8E097498D63}"/>
                </a:ext>
              </a:extLst>
            </p:cNvPr>
            <p:cNvSpPr/>
            <p:nvPr/>
          </p:nvSpPr>
          <p:spPr>
            <a:xfrm>
              <a:off x="10622171" y="2086492"/>
              <a:ext cx="1283558" cy="1140336"/>
            </a:xfrm>
            <a:prstGeom prst="cube">
              <a:avLst>
                <a:gd name="adj" fmla="val 30263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CDCF7A1-C2ED-DE84-45E8-103343A3C065}"/>
                </a:ext>
              </a:extLst>
            </p:cNvPr>
            <p:cNvSpPr txBox="1"/>
            <p:nvPr/>
          </p:nvSpPr>
          <p:spPr>
            <a:xfrm>
              <a:off x="11038237" y="2086893"/>
              <a:ext cx="480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EEC78D6B-E8AA-6634-3891-0CA0C7936C50}"/>
                </a:ext>
              </a:extLst>
            </p:cNvPr>
            <p:cNvSpPr txBox="1"/>
            <p:nvPr/>
          </p:nvSpPr>
          <p:spPr>
            <a:xfrm>
              <a:off x="10699492" y="2661529"/>
              <a:ext cx="65415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A[5]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920BCAF-ADF7-2E2B-FE7B-6572DC126C03}"/>
              </a:ext>
            </a:extLst>
          </p:cNvPr>
          <p:cNvGrpSpPr/>
          <p:nvPr/>
        </p:nvGrpSpPr>
        <p:grpSpPr>
          <a:xfrm>
            <a:off x="6016616" y="2854951"/>
            <a:ext cx="1283558" cy="1140336"/>
            <a:chOff x="6199106" y="2086495"/>
            <a:chExt cx="1283558" cy="1140336"/>
          </a:xfrm>
        </p:grpSpPr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3A83C729-797E-BE34-7268-5C5070C3DDEC}"/>
                </a:ext>
              </a:extLst>
            </p:cNvPr>
            <p:cNvSpPr/>
            <p:nvPr/>
          </p:nvSpPr>
          <p:spPr>
            <a:xfrm>
              <a:off x="6199106" y="2086495"/>
              <a:ext cx="1283558" cy="1140336"/>
            </a:xfrm>
            <a:prstGeom prst="cube">
              <a:avLst>
                <a:gd name="adj" fmla="val 30263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88FB1EFB-ED72-83B3-2366-8BCD03DD9C48}"/>
                </a:ext>
              </a:extLst>
            </p:cNvPr>
            <p:cNvSpPr txBox="1"/>
            <p:nvPr/>
          </p:nvSpPr>
          <p:spPr>
            <a:xfrm>
              <a:off x="6327343" y="2661778"/>
              <a:ext cx="654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A[0]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0209F5D-E7CA-E14F-F0DA-A7A060D7E547}"/>
                </a:ext>
              </a:extLst>
            </p:cNvPr>
            <p:cNvSpPr txBox="1"/>
            <p:nvPr/>
          </p:nvSpPr>
          <p:spPr>
            <a:xfrm>
              <a:off x="6574297" y="2096725"/>
              <a:ext cx="533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E5AB309-6138-6BF8-EEE0-76582859EE30}"/>
              </a:ext>
            </a:extLst>
          </p:cNvPr>
          <p:cNvGrpSpPr/>
          <p:nvPr/>
        </p:nvGrpSpPr>
        <p:grpSpPr>
          <a:xfrm>
            <a:off x="6909902" y="2854949"/>
            <a:ext cx="1283558" cy="1140336"/>
            <a:chOff x="7092392" y="2086493"/>
            <a:chExt cx="1283558" cy="1140336"/>
          </a:xfrm>
        </p:grpSpPr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54A92DA9-799B-342C-BE3A-8FF837D01162}"/>
                </a:ext>
              </a:extLst>
            </p:cNvPr>
            <p:cNvSpPr/>
            <p:nvPr/>
          </p:nvSpPr>
          <p:spPr>
            <a:xfrm>
              <a:off x="7092392" y="2086493"/>
              <a:ext cx="1283558" cy="1140336"/>
            </a:xfrm>
            <a:prstGeom prst="cube">
              <a:avLst>
                <a:gd name="adj" fmla="val 30263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51EFBD2-0D68-D54F-1756-2036282E18D8}"/>
                </a:ext>
              </a:extLst>
            </p:cNvPr>
            <p:cNvSpPr txBox="1"/>
            <p:nvPr/>
          </p:nvSpPr>
          <p:spPr>
            <a:xfrm>
              <a:off x="7216295" y="2672832"/>
              <a:ext cx="654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A[1]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3F90B6D-65B5-257E-188D-320BBFD2C117}"/>
                </a:ext>
              </a:extLst>
            </p:cNvPr>
            <p:cNvSpPr txBox="1"/>
            <p:nvPr/>
          </p:nvSpPr>
          <p:spPr>
            <a:xfrm>
              <a:off x="7475344" y="2091628"/>
              <a:ext cx="533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E595030-B59D-0C63-C4BD-3A5EF526ADB0}"/>
              </a:ext>
            </a:extLst>
          </p:cNvPr>
          <p:cNvGrpSpPr/>
          <p:nvPr/>
        </p:nvGrpSpPr>
        <p:grpSpPr>
          <a:xfrm>
            <a:off x="7785843" y="2845517"/>
            <a:ext cx="3937396" cy="1149768"/>
            <a:chOff x="7785843" y="2845517"/>
            <a:chExt cx="3937396" cy="1149768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3BE400C-4F6E-A9C1-3B5E-D40E2BD4D5A5}"/>
                </a:ext>
              </a:extLst>
            </p:cNvPr>
            <p:cNvGrpSpPr/>
            <p:nvPr/>
          </p:nvGrpSpPr>
          <p:grpSpPr>
            <a:xfrm>
              <a:off x="7785843" y="2845517"/>
              <a:ext cx="1283558" cy="1149767"/>
              <a:chOff x="7968333" y="2077061"/>
              <a:chExt cx="1283558" cy="1149767"/>
            </a:xfrm>
          </p:grpSpPr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4B7699E8-DE11-2B16-CE30-885C0855E44B}"/>
                  </a:ext>
                </a:extLst>
              </p:cNvPr>
              <p:cNvSpPr/>
              <p:nvPr/>
            </p:nvSpPr>
            <p:spPr>
              <a:xfrm>
                <a:off x="7968333" y="2086492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E5658D0-A1A8-BE65-60F1-71E2FE489F99}"/>
                  </a:ext>
                </a:extLst>
              </p:cNvPr>
              <p:cNvSpPr txBox="1"/>
              <p:nvPr/>
            </p:nvSpPr>
            <p:spPr>
              <a:xfrm>
                <a:off x="8092235" y="267292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A[2]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E9AF678C-EF9F-019B-465C-EDA03A94899E}"/>
                  </a:ext>
                </a:extLst>
              </p:cNvPr>
              <p:cNvSpPr txBox="1"/>
              <p:nvPr/>
            </p:nvSpPr>
            <p:spPr>
              <a:xfrm>
                <a:off x="8410132" y="2077061"/>
                <a:ext cx="54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F138104E-A685-63F2-C9A1-399B5A85C2CA}"/>
                </a:ext>
              </a:extLst>
            </p:cNvPr>
            <p:cNvGrpSpPr/>
            <p:nvPr/>
          </p:nvGrpSpPr>
          <p:grpSpPr>
            <a:xfrm>
              <a:off x="8674794" y="2847138"/>
              <a:ext cx="1283558" cy="1148144"/>
              <a:chOff x="8857284" y="2078682"/>
              <a:chExt cx="1283558" cy="1148144"/>
            </a:xfrm>
          </p:grpSpPr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2DC7D5ED-C1E9-4AAA-F434-E1106BADF12B}"/>
                  </a:ext>
                </a:extLst>
              </p:cNvPr>
              <p:cNvSpPr/>
              <p:nvPr/>
            </p:nvSpPr>
            <p:spPr>
              <a:xfrm>
                <a:off x="8857284" y="2086490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44DE4D1-A9D3-4B52-E130-9A1B73523DA2}"/>
                  </a:ext>
                </a:extLst>
              </p:cNvPr>
              <p:cNvSpPr txBox="1"/>
              <p:nvPr/>
            </p:nvSpPr>
            <p:spPr>
              <a:xfrm>
                <a:off x="8958355" y="266634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A[3]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1336C5A-DBCE-B85F-0DDC-D3A22F3000DC}"/>
                  </a:ext>
                </a:extLst>
              </p:cNvPr>
              <p:cNvSpPr txBox="1"/>
              <p:nvPr/>
            </p:nvSpPr>
            <p:spPr>
              <a:xfrm>
                <a:off x="9299838" y="2078682"/>
                <a:ext cx="528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40183091-E433-64DD-1C62-5760C590F409}"/>
                </a:ext>
              </a:extLst>
            </p:cNvPr>
            <p:cNvGrpSpPr/>
            <p:nvPr/>
          </p:nvGrpSpPr>
          <p:grpSpPr>
            <a:xfrm>
              <a:off x="9546396" y="2854941"/>
              <a:ext cx="1283558" cy="1140344"/>
              <a:chOff x="9728886" y="2086485"/>
              <a:chExt cx="1283558" cy="1140344"/>
            </a:xfrm>
          </p:grpSpPr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CEC56698-CB9E-3C4F-2C25-EC8940AF6A13}"/>
                  </a:ext>
                </a:extLst>
              </p:cNvPr>
              <p:cNvSpPr/>
              <p:nvPr/>
            </p:nvSpPr>
            <p:spPr>
              <a:xfrm>
                <a:off x="9728886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033454C-DBB6-5791-868D-712EEE4C214F}"/>
                  </a:ext>
                </a:extLst>
              </p:cNvPr>
              <p:cNvSpPr txBox="1"/>
              <p:nvPr/>
            </p:nvSpPr>
            <p:spPr>
              <a:xfrm>
                <a:off x="9829957" y="265665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A[4]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B054062F-AB36-B043-CDB7-FB8DD1B6D510}"/>
                  </a:ext>
                </a:extLst>
              </p:cNvPr>
              <p:cNvSpPr txBox="1"/>
              <p:nvPr/>
            </p:nvSpPr>
            <p:spPr>
              <a:xfrm>
                <a:off x="10149396" y="2086485"/>
                <a:ext cx="501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8BA63DD9-49C5-34A0-8AA1-EE061140FDF0}"/>
                </a:ext>
              </a:extLst>
            </p:cNvPr>
            <p:cNvGrpSpPr/>
            <p:nvPr/>
          </p:nvGrpSpPr>
          <p:grpSpPr>
            <a:xfrm>
              <a:off x="10439681" y="2854948"/>
              <a:ext cx="1283558" cy="1140336"/>
              <a:chOff x="10622171" y="2086492"/>
              <a:chExt cx="1283558" cy="1140336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6FE681BD-07DE-F492-8FDF-338B4983BE8A}"/>
                  </a:ext>
                </a:extLst>
              </p:cNvPr>
              <p:cNvSpPr/>
              <p:nvPr/>
            </p:nvSpPr>
            <p:spPr>
              <a:xfrm>
                <a:off x="10622171" y="2086492"/>
                <a:ext cx="1283558" cy="1140336"/>
              </a:xfrm>
              <a:prstGeom prst="cube">
                <a:avLst>
                  <a:gd name="adj" fmla="val 30263"/>
                </a:avLst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B3C20273-83E1-4E5A-6A1B-A9BD86148FA7}"/>
                  </a:ext>
                </a:extLst>
              </p:cNvPr>
              <p:cNvSpPr txBox="1"/>
              <p:nvPr/>
            </p:nvSpPr>
            <p:spPr>
              <a:xfrm>
                <a:off x="11038237" y="2086893"/>
                <a:ext cx="480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C1E98AB-8F39-9A22-D042-AEDD2614BDA0}"/>
                  </a:ext>
                </a:extLst>
              </p:cNvPr>
              <p:cNvSpPr txBox="1"/>
              <p:nvPr/>
            </p:nvSpPr>
            <p:spPr>
              <a:xfrm>
                <a:off x="10699492" y="2661529"/>
                <a:ext cx="654157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A[5]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EF19B8D-91E6-D0B8-FFC4-80A5A23A58E3}"/>
              </a:ext>
            </a:extLst>
          </p:cNvPr>
          <p:cNvGrpSpPr/>
          <p:nvPr/>
        </p:nvGrpSpPr>
        <p:grpSpPr>
          <a:xfrm>
            <a:off x="6025370" y="2832512"/>
            <a:ext cx="5024576" cy="1156552"/>
            <a:chOff x="4333943" y="5482241"/>
            <a:chExt cx="5024576" cy="1156552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F742BA6E-E411-4C38-23B5-FFEC228F94D6}"/>
                </a:ext>
              </a:extLst>
            </p:cNvPr>
            <p:cNvGrpSpPr/>
            <p:nvPr/>
          </p:nvGrpSpPr>
          <p:grpSpPr>
            <a:xfrm>
              <a:off x="4333943" y="5494032"/>
              <a:ext cx="1283558" cy="1140336"/>
              <a:chOff x="6199106" y="2086495"/>
              <a:chExt cx="1283558" cy="1140336"/>
            </a:xfrm>
          </p:grpSpPr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930A9B5A-DDA6-BAF5-0519-0049EB5CBE1E}"/>
                  </a:ext>
                </a:extLst>
              </p:cNvPr>
              <p:cNvSpPr/>
              <p:nvPr/>
            </p:nvSpPr>
            <p:spPr>
              <a:xfrm>
                <a:off x="6199106" y="2086495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8F8CE769-5D34-C1BD-C2C4-1D521C6B3940}"/>
                  </a:ext>
                </a:extLst>
              </p:cNvPr>
              <p:cNvSpPr txBox="1"/>
              <p:nvPr/>
            </p:nvSpPr>
            <p:spPr>
              <a:xfrm>
                <a:off x="6327343" y="266177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A[0]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89BFBE10-9487-8865-434D-C7A45B015E4A}"/>
                  </a:ext>
                </a:extLst>
              </p:cNvPr>
              <p:cNvSpPr txBox="1"/>
              <p:nvPr/>
            </p:nvSpPr>
            <p:spPr>
              <a:xfrm>
                <a:off x="6574297" y="2096725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700D7AB-785A-E53A-E60B-DD6E0A4755DF}"/>
                </a:ext>
              </a:extLst>
            </p:cNvPr>
            <p:cNvGrpSpPr/>
            <p:nvPr/>
          </p:nvGrpSpPr>
          <p:grpSpPr>
            <a:xfrm>
              <a:off x="5263148" y="5498457"/>
              <a:ext cx="1283558" cy="1140336"/>
              <a:chOff x="7092392" y="2086493"/>
              <a:chExt cx="1283558" cy="1140336"/>
            </a:xfrm>
          </p:grpSpPr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B329E0B5-867D-5E54-95A6-B140989456EE}"/>
                  </a:ext>
                </a:extLst>
              </p:cNvPr>
              <p:cNvSpPr/>
              <p:nvPr/>
            </p:nvSpPr>
            <p:spPr>
              <a:xfrm>
                <a:off x="7092392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4EF8015-9B2A-DE93-A8FE-C0FADDE16906}"/>
                  </a:ext>
                </a:extLst>
              </p:cNvPr>
              <p:cNvSpPr txBox="1"/>
              <p:nvPr/>
            </p:nvSpPr>
            <p:spPr>
              <a:xfrm>
                <a:off x="7216295" y="2672832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A[1]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49355EEE-9A02-9822-1257-6B37ED80B791}"/>
                  </a:ext>
                </a:extLst>
              </p:cNvPr>
              <p:cNvSpPr txBox="1"/>
              <p:nvPr/>
            </p:nvSpPr>
            <p:spPr>
              <a:xfrm>
                <a:off x="7475344" y="2091628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E382FE0-CFAB-F11A-F976-189C8355991C}"/>
                </a:ext>
              </a:extLst>
            </p:cNvPr>
            <p:cNvGrpSpPr/>
            <p:nvPr/>
          </p:nvGrpSpPr>
          <p:grpSpPr>
            <a:xfrm>
              <a:off x="6203793" y="5482241"/>
              <a:ext cx="1283558" cy="1149767"/>
              <a:chOff x="7968333" y="2077061"/>
              <a:chExt cx="1283558" cy="1149767"/>
            </a:xfrm>
          </p:grpSpPr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3ED8B9D9-0F4B-0B4B-A0C3-A9BC1C2FE7AC}"/>
                  </a:ext>
                </a:extLst>
              </p:cNvPr>
              <p:cNvSpPr/>
              <p:nvPr/>
            </p:nvSpPr>
            <p:spPr>
              <a:xfrm>
                <a:off x="7968333" y="2086492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62CADA6F-3177-F905-6CD5-6B3448FF2882}"/>
                  </a:ext>
                </a:extLst>
              </p:cNvPr>
              <p:cNvSpPr txBox="1"/>
              <p:nvPr/>
            </p:nvSpPr>
            <p:spPr>
              <a:xfrm>
                <a:off x="8092235" y="267292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A[2]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D28DD5B3-71F4-4075-3DD8-F7B72A92629F}"/>
                  </a:ext>
                </a:extLst>
              </p:cNvPr>
              <p:cNvSpPr txBox="1"/>
              <p:nvPr/>
            </p:nvSpPr>
            <p:spPr>
              <a:xfrm>
                <a:off x="8410132" y="2077061"/>
                <a:ext cx="54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D4ACF92E-1F99-E83E-F1C9-E5B742836480}"/>
                </a:ext>
              </a:extLst>
            </p:cNvPr>
            <p:cNvGrpSpPr/>
            <p:nvPr/>
          </p:nvGrpSpPr>
          <p:grpSpPr>
            <a:xfrm>
              <a:off x="7139377" y="5485406"/>
              <a:ext cx="1283558" cy="1148144"/>
              <a:chOff x="8857284" y="2078682"/>
              <a:chExt cx="1283558" cy="1148144"/>
            </a:xfrm>
          </p:grpSpPr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7CDCC026-B6C5-8ECB-F933-34B1638ACC8B}"/>
                  </a:ext>
                </a:extLst>
              </p:cNvPr>
              <p:cNvSpPr/>
              <p:nvPr/>
            </p:nvSpPr>
            <p:spPr>
              <a:xfrm>
                <a:off x="8857284" y="2086490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9188925E-F7CA-BCE0-527B-8BCDFCF96EBF}"/>
                  </a:ext>
                </a:extLst>
              </p:cNvPr>
              <p:cNvSpPr txBox="1"/>
              <p:nvPr/>
            </p:nvSpPr>
            <p:spPr>
              <a:xfrm>
                <a:off x="8958355" y="266634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A[3]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0A534ED-3F6C-F191-E648-F2B9480D4111}"/>
                  </a:ext>
                </a:extLst>
              </p:cNvPr>
              <p:cNvSpPr txBox="1"/>
              <p:nvPr/>
            </p:nvSpPr>
            <p:spPr>
              <a:xfrm>
                <a:off x="9299838" y="2078682"/>
                <a:ext cx="528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85612E41-81D7-69FE-98AF-21A44F41A52B}"/>
                </a:ext>
              </a:extLst>
            </p:cNvPr>
            <p:cNvGrpSpPr/>
            <p:nvPr/>
          </p:nvGrpSpPr>
          <p:grpSpPr>
            <a:xfrm>
              <a:off x="8074961" y="5492803"/>
              <a:ext cx="1283558" cy="1140344"/>
              <a:chOff x="9728886" y="2086485"/>
              <a:chExt cx="1283558" cy="1140344"/>
            </a:xfrm>
          </p:grpSpPr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B3523864-0592-B109-D169-3B5E6415D430}"/>
                  </a:ext>
                </a:extLst>
              </p:cNvPr>
              <p:cNvSpPr/>
              <p:nvPr/>
            </p:nvSpPr>
            <p:spPr>
              <a:xfrm>
                <a:off x="9728886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736C9EC1-C6D6-C70C-8AA4-207DA379898A}"/>
                  </a:ext>
                </a:extLst>
              </p:cNvPr>
              <p:cNvSpPr txBox="1"/>
              <p:nvPr/>
            </p:nvSpPr>
            <p:spPr>
              <a:xfrm>
                <a:off x="9829957" y="265665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A[4]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9204F2EB-ADF2-0523-99C8-A1A664710779}"/>
                  </a:ext>
                </a:extLst>
              </p:cNvPr>
              <p:cNvSpPr txBox="1"/>
              <p:nvPr/>
            </p:nvSpPr>
            <p:spPr>
              <a:xfrm>
                <a:off x="10149396" y="2086485"/>
                <a:ext cx="501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28CF6E-1BCF-2B11-CB13-278C46BCD664}"/>
              </a:ext>
            </a:extLst>
          </p:cNvPr>
          <p:cNvGrpSpPr/>
          <p:nvPr/>
        </p:nvGrpSpPr>
        <p:grpSpPr>
          <a:xfrm>
            <a:off x="6041201" y="4353704"/>
            <a:ext cx="2185598" cy="1145057"/>
            <a:chOff x="6041201" y="4353704"/>
            <a:chExt cx="2185598" cy="1145057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B7AB1B5-2992-5FAE-E25E-36F3AE5379FB}"/>
                </a:ext>
              </a:extLst>
            </p:cNvPr>
            <p:cNvGrpSpPr/>
            <p:nvPr/>
          </p:nvGrpSpPr>
          <p:grpSpPr>
            <a:xfrm>
              <a:off x="6041201" y="4358425"/>
              <a:ext cx="1283558" cy="1140336"/>
              <a:chOff x="6199106" y="2086495"/>
              <a:chExt cx="1283558" cy="1140336"/>
            </a:xfrm>
          </p:grpSpPr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798ABC19-1C0C-D994-A34B-137F334B993D}"/>
                  </a:ext>
                </a:extLst>
              </p:cNvPr>
              <p:cNvSpPr/>
              <p:nvPr/>
            </p:nvSpPr>
            <p:spPr>
              <a:xfrm>
                <a:off x="6199106" y="2086495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8CD706EB-6A66-B653-0189-78BEF9321497}"/>
                  </a:ext>
                </a:extLst>
              </p:cNvPr>
              <p:cNvSpPr txBox="1"/>
              <p:nvPr/>
            </p:nvSpPr>
            <p:spPr>
              <a:xfrm>
                <a:off x="6327343" y="266177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A[0]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571F57E-19FB-C501-6F66-67BE620F7ABD}"/>
                  </a:ext>
                </a:extLst>
              </p:cNvPr>
              <p:cNvSpPr txBox="1"/>
              <p:nvPr/>
            </p:nvSpPr>
            <p:spPr>
              <a:xfrm>
                <a:off x="6574297" y="2096725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27AFB711-BC7A-6303-02B9-196953CE27FD}"/>
                </a:ext>
              </a:extLst>
            </p:cNvPr>
            <p:cNvGrpSpPr/>
            <p:nvPr/>
          </p:nvGrpSpPr>
          <p:grpSpPr>
            <a:xfrm>
              <a:off x="6934487" y="4358423"/>
              <a:ext cx="1283558" cy="1140336"/>
              <a:chOff x="7092392" y="2086493"/>
              <a:chExt cx="1283558" cy="1140336"/>
            </a:xfrm>
          </p:grpSpPr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8A99CFC3-3595-D30C-C602-D061368A657F}"/>
                  </a:ext>
                </a:extLst>
              </p:cNvPr>
              <p:cNvSpPr/>
              <p:nvPr/>
            </p:nvSpPr>
            <p:spPr>
              <a:xfrm>
                <a:off x="7092392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B807F99F-F51D-9DC0-D8E7-198B81AC6CBC}"/>
                  </a:ext>
                </a:extLst>
              </p:cNvPr>
              <p:cNvSpPr txBox="1"/>
              <p:nvPr/>
            </p:nvSpPr>
            <p:spPr>
              <a:xfrm>
                <a:off x="7216295" y="2672832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A[1]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37FDB9B7-2E27-3789-F0D2-C61C759ACFA2}"/>
                  </a:ext>
                </a:extLst>
              </p:cNvPr>
              <p:cNvSpPr txBox="1"/>
              <p:nvPr/>
            </p:nvSpPr>
            <p:spPr>
              <a:xfrm>
                <a:off x="7475344" y="2091628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3FAFA79B-132B-DD6C-EE2C-6F6F72D29610}"/>
                </a:ext>
              </a:extLst>
            </p:cNvPr>
            <p:cNvGrpSpPr/>
            <p:nvPr/>
          </p:nvGrpSpPr>
          <p:grpSpPr>
            <a:xfrm>
              <a:off x="6049955" y="4353706"/>
              <a:ext cx="1283558" cy="1140336"/>
              <a:chOff x="6199106" y="2086495"/>
              <a:chExt cx="1283558" cy="1140336"/>
            </a:xfrm>
          </p:grpSpPr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E005E6A8-9B1B-B755-97EB-98F095852356}"/>
                  </a:ext>
                </a:extLst>
              </p:cNvPr>
              <p:cNvSpPr/>
              <p:nvPr/>
            </p:nvSpPr>
            <p:spPr>
              <a:xfrm>
                <a:off x="6199106" y="2086495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579C4727-3ACA-F932-2C86-64F409D4A4F7}"/>
                  </a:ext>
                </a:extLst>
              </p:cNvPr>
              <p:cNvSpPr txBox="1"/>
              <p:nvPr/>
            </p:nvSpPr>
            <p:spPr>
              <a:xfrm>
                <a:off x="6327343" y="266177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A[0]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510845CD-26AF-86C6-34AB-AAB4AC8748E8}"/>
                  </a:ext>
                </a:extLst>
              </p:cNvPr>
              <p:cNvSpPr txBox="1"/>
              <p:nvPr/>
            </p:nvSpPr>
            <p:spPr>
              <a:xfrm>
                <a:off x="6574297" y="2096725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D0A75B68-26EF-6B4A-8425-7413063FDEEC}"/>
                </a:ext>
              </a:extLst>
            </p:cNvPr>
            <p:cNvGrpSpPr/>
            <p:nvPr/>
          </p:nvGrpSpPr>
          <p:grpSpPr>
            <a:xfrm>
              <a:off x="6943241" y="4353704"/>
              <a:ext cx="1283558" cy="1140336"/>
              <a:chOff x="7092392" y="2086493"/>
              <a:chExt cx="1283558" cy="1140336"/>
            </a:xfrm>
          </p:grpSpPr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0D97AD13-F5F7-672F-B19D-E04D06B4483C}"/>
                  </a:ext>
                </a:extLst>
              </p:cNvPr>
              <p:cNvSpPr/>
              <p:nvPr/>
            </p:nvSpPr>
            <p:spPr>
              <a:xfrm>
                <a:off x="7092392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AA78E89B-1114-34B8-9B3A-BEAA653A635F}"/>
                  </a:ext>
                </a:extLst>
              </p:cNvPr>
              <p:cNvSpPr txBox="1"/>
              <p:nvPr/>
            </p:nvSpPr>
            <p:spPr>
              <a:xfrm>
                <a:off x="7216295" y="2672832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A[1]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BBF67D35-0B9F-3713-CD3B-1CADDDE8E820}"/>
                  </a:ext>
                </a:extLst>
              </p:cNvPr>
              <p:cNvSpPr txBox="1"/>
              <p:nvPr/>
            </p:nvSpPr>
            <p:spPr>
              <a:xfrm>
                <a:off x="7475344" y="2091628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7D2C3F-3239-E00D-F98F-702F2319D177}"/>
              </a:ext>
            </a:extLst>
          </p:cNvPr>
          <p:cNvGrpSpPr/>
          <p:nvPr/>
        </p:nvGrpSpPr>
        <p:grpSpPr>
          <a:xfrm>
            <a:off x="7810428" y="4344272"/>
            <a:ext cx="3052865" cy="1154487"/>
            <a:chOff x="7810428" y="4344272"/>
            <a:chExt cx="3052865" cy="1154487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62B4406A-B5B7-67A4-C20C-06940FEB72F5}"/>
                </a:ext>
              </a:extLst>
            </p:cNvPr>
            <p:cNvGrpSpPr/>
            <p:nvPr/>
          </p:nvGrpSpPr>
          <p:grpSpPr>
            <a:xfrm>
              <a:off x="7810428" y="4348991"/>
              <a:ext cx="1283558" cy="1149767"/>
              <a:chOff x="7968333" y="2077061"/>
              <a:chExt cx="1283558" cy="1149767"/>
            </a:xfrm>
          </p:grpSpPr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41C9942C-1DE4-BBB8-00E9-89127A6D6B5E}"/>
                  </a:ext>
                </a:extLst>
              </p:cNvPr>
              <p:cNvSpPr/>
              <p:nvPr/>
            </p:nvSpPr>
            <p:spPr>
              <a:xfrm>
                <a:off x="7968333" y="2086492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8D43D84D-6348-B78F-3135-E313338A4214}"/>
                  </a:ext>
                </a:extLst>
              </p:cNvPr>
              <p:cNvSpPr txBox="1"/>
              <p:nvPr/>
            </p:nvSpPr>
            <p:spPr>
              <a:xfrm>
                <a:off x="8092235" y="267292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A[2]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5F3D6E7-BA92-D9A3-CD17-B58115859829}"/>
                  </a:ext>
                </a:extLst>
              </p:cNvPr>
              <p:cNvSpPr txBox="1"/>
              <p:nvPr/>
            </p:nvSpPr>
            <p:spPr>
              <a:xfrm>
                <a:off x="8410132" y="2077061"/>
                <a:ext cx="54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342693C-C313-9AE6-C3CC-0FCCF1B08AF3}"/>
                </a:ext>
              </a:extLst>
            </p:cNvPr>
            <p:cNvGrpSpPr/>
            <p:nvPr/>
          </p:nvGrpSpPr>
          <p:grpSpPr>
            <a:xfrm>
              <a:off x="7819182" y="4344272"/>
              <a:ext cx="1283558" cy="1149767"/>
              <a:chOff x="7968333" y="2077061"/>
              <a:chExt cx="1283558" cy="1149767"/>
            </a:xfrm>
          </p:grpSpPr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6FE5D45B-9755-9D1E-1C59-86615605AB9D}"/>
                  </a:ext>
                </a:extLst>
              </p:cNvPr>
              <p:cNvSpPr/>
              <p:nvPr/>
            </p:nvSpPr>
            <p:spPr>
              <a:xfrm>
                <a:off x="7968333" y="2086492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706F7BDD-D5C3-C1E7-9B1B-B7BF0FA19198}"/>
                  </a:ext>
                </a:extLst>
              </p:cNvPr>
              <p:cNvSpPr txBox="1"/>
              <p:nvPr/>
            </p:nvSpPr>
            <p:spPr>
              <a:xfrm>
                <a:off x="8092235" y="267292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A[2]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7F6FCC7E-801D-00E2-FD05-AA138908E76C}"/>
                  </a:ext>
                </a:extLst>
              </p:cNvPr>
              <p:cNvSpPr txBox="1"/>
              <p:nvPr/>
            </p:nvSpPr>
            <p:spPr>
              <a:xfrm>
                <a:off x="8410132" y="2077061"/>
                <a:ext cx="54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0BB9FD8-59D0-D2EB-F0B5-E1CBF3E9F857}"/>
                </a:ext>
              </a:extLst>
            </p:cNvPr>
            <p:cNvGrpSpPr/>
            <p:nvPr/>
          </p:nvGrpSpPr>
          <p:grpSpPr>
            <a:xfrm>
              <a:off x="8699379" y="4350612"/>
              <a:ext cx="1283558" cy="1148144"/>
              <a:chOff x="8857284" y="2078682"/>
              <a:chExt cx="1283558" cy="1148144"/>
            </a:xfrm>
          </p:grpSpPr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1A5D9643-D739-F7B4-F201-F2755081A4FC}"/>
                  </a:ext>
                </a:extLst>
              </p:cNvPr>
              <p:cNvSpPr/>
              <p:nvPr/>
            </p:nvSpPr>
            <p:spPr>
              <a:xfrm>
                <a:off x="8857284" y="2086490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B7A656D0-9638-C9EF-1BBA-1AF517E3AFBA}"/>
                  </a:ext>
                </a:extLst>
              </p:cNvPr>
              <p:cNvSpPr txBox="1"/>
              <p:nvPr/>
            </p:nvSpPr>
            <p:spPr>
              <a:xfrm>
                <a:off x="8958355" y="266634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A[3]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7A6DAA65-546B-DDDF-677D-DE1467D42479}"/>
                  </a:ext>
                </a:extLst>
              </p:cNvPr>
              <p:cNvSpPr txBox="1"/>
              <p:nvPr/>
            </p:nvSpPr>
            <p:spPr>
              <a:xfrm>
                <a:off x="9299838" y="2078682"/>
                <a:ext cx="528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0AFA6516-8C46-D633-34A9-A4AC906D135B}"/>
                </a:ext>
              </a:extLst>
            </p:cNvPr>
            <p:cNvGrpSpPr/>
            <p:nvPr/>
          </p:nvGrpSpPr>
          <p:grpSpPr>
            <a:xfrm>
              <a:off x="9570981" y="4358415"/>
              <a:ext cx="1283558" cy="1140344"/>
              <a:chOff x="9728886" y="2086485"/>
              <a:chExt cx="1283558" cy="1140344"/>
            </a:xfrm>
          </p:grpSpPr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F8097BAE-6816-8D4C-4DDA-465AA7E2D5B4}"/>
                  </a:ext>
                </a:extLst>
              </p:cNvPr>
              <p:cNvSpPr/>
              <p:nvPr/>
            </p:nvSpPr>
            <p:spPr>
              <a:xfrm>
                <a:off x="9728886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93FB1072-B56F-9121-6F5F-7F15ACFF296A}"/>
                  </a:ext>
                </a:extLst>
              </p:cNvPr>
              <p:cNvSpPr txBox="1"/>
              <p:nvPr/>
            </p:nvSpPr>
            <p:spPr>
              <a:xfrm>
                <a:off x="9829957" y="265665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A[4]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F1E120DD-0DA8-1C1E-5E0F-ADD87922A0FD}"/>
                  </a:ext>
                </a:extLst>
              </p:cNvPr>
              <p:cNvSpPr txBox="1"/>
              <p:nvPr/>
            </p:nvSpPr>
            <p:spPr>
              <a:xfrm>
                <a:off x="10149396" y="2086485"/>
                <a:ext cx="501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209673D6-2AF3-1539-C92D-BFB859E73CB1}"/>
                </a:ext>
              </a:extLst>
            </p:cNvPr>
            <p:cNvGrpSpPr/>
            <p:nvPr/>
          </p:nvGrpSpPr>
          <p:grpSpPr>
            <a:xfrm>
              <a:off x="8708133" y="4345893"/>
              <a:ext cx="1283558" cy="1148144"/>
              <a:chOff x="8857284" y="2078682"/>
              <a:chExt cx="1283558" cy="1148144"/>
            </a:xfrm>
          </p:grpSpPr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1D032B4D-A546-3045-018A-D9497E42CF2C}"/>
                  </a:ext>
                </a:extLst>
              </p:cNvPr>
              <p:cNvSpPr/>
              <p:nvPr/>
            </p:nvSpPr>
            <p:spPr>
              <a:xfrm>
                <a:off x="8857284" y="2086490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7431F873-2569-B1A1-785E-96128646DAD4}"/>
                  </a:ext>
                </a:extLst>
              </p:cNvPr>
              <p:cNvSpPr txBox="1"/>
              <p:nvPr/>
            </p:nvSpPr>
            <p:spPr>
              <a:xfrm>
                <a:off x="8958355" y="266634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A[3]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A6078A18-167D-8609-83A1-494448664236}"/>
                  </a:ext>
                </a:extLst>
              </p:cNvPr>
              <p:cNvSpPr txBox="1"/>
              <p:nvPr/>
            </p:nvSpPr>
            <p:spPr>
              <a:xfrm>
                <a:off x="9299838" y="2078682"/>
                <a:ext cx="528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D0EFEAB-5034-C653-0C9B-BE9CA319247C}"/>
                </a:ext>
              </a:extLst>
            </p:cNvPr>
            <p:cNvGrpSpPr/>
            <p:nvPr/>
          </p:nvGrpSpPr>
          <p:grpSpPr>
            <a:xfrm>
              <a:off x="9579735" y="4353696"/>
              <a:ext cx="1283558" cy="1140344"/>
              <a:chOff x="9728886" y="2086485"/>
              <a:chExt cx="1283558" cy="1140344"/>
            </a:xfrm>
          </p:grpSpPr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F605BE54-799A-3538-194C-A5A581E918A4}"/>
                  </a:ext>
                </a:extLst>
              </p:cNvPr>
              <p:cNvSpPr/>
              <p:nvPr/>
            </p:nvSpPr>
            <p:spPr>
              <a:xfrm>
                <a:off x="9728886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DC59E978-4707-655B-62CF-303D2F755EF6}"/>
                  </a:ext>
                </a:extLst>
              </p:cNvPr>
              <p:cNvSpPr txBox="1"/>
              <p:nvPr/>
            </p:nvSpPr>
            <p:spPr>
              <a:xfrm>
                <a:off x="9829957" y="265665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A[4]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F3E55F8D-EDC0-135A-C9F9-A4A3639B828C}"/>
                  </a:ext>
                </a:extLst>
              </p:cNvPr>
              <p:cNvSpPr txBox="1"/>
              <p:nvPr/>
            </p:nvSpPr>
            <p:spPr>
              <a:xfrm>
                <a:off x="10149396" y="2086485"/>
                <a:ext cx="501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B1CEEC6-6D8A-6DFD-E258-A436DA32C06E}"/>
              </a:ext>
            </a:extLst>
          </p:cNvPr>
          <p:cNvGrpSpPr/>
          <p:nvPr/>
        </p:nvGrpSpPr>
        <p:grpSpPr>
          <a:xfrm>
            <a:off x="6049955" y="4341969"/>
            <a:ext cx="5706623" cy="1149770"/>
            <a:chOff x="3791206" y="5650704"/>
            <a:chExt cx="5706623" cy="1149770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4346A4C-DBE1-7D8C-1E79-70CB8D5A568E}"/>
                </a:ext>
              </a:extLst>
            </p:cNvPr>
            <p:cNvGrpSpPr/>
            <p:nvPr/>
          </p:nvGrpSpPr>
          <p:grpSpPr>
            <a:xfrm>
              <a:off x="3791206" y="5660138"/>
              <a:ext cx="1283558" cy="1140336"/>
              <a:chOff x="6199106" y="2086495"/>
              <a:chExt cx="1283558" cy="1140336"/>
            </a:xfrm>
          </p:grpSpPr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705FBD83-3B43-CF79-34ED-A743D0A6BEF9}"/>
                  </a:ext>
                </a:extLst>
              </p:cNvPr>
              <p:cNvSpPr/>
              <p:nvPr/>
            </p:nvSpPr>
            <p:spPr>
              <a:xfrm>
                <a:off x="6199106" y="2086495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F658FC4F-6FBD-0280-0937-B7AA65AECB8D}"/>
                  </a:ext>
                </a:extLst>
              </p:cNvPr>
              <p:cNvSpPr txBox="1"/>
              <p:nvPr/>
            </p:nvSpPr>
            <p:spPr>
              <a:xfrm>
                <a:off x="6327343" y="266177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A[0]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D0DDE76B-3583-8758-8577-EE5DE21D4BDD}"/>
                  </a:ext>
                </a:extLst>
              </p:cNvPr>
              <p:cNvSpPr txBox="1"/>
              <p:nvPr/>
            </p:nvSpPr>
            <p:spPr>
              <a:xfrm>
                <a:off x="6574297" y="2096725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194F4151-A4E2-B5C0-001B-D9CB3E8F622F}"/>
                </a:ext>
              </a:extLst>
            </p:cNvPr>
            <p:cNvGrpSpPr/>
            <p:nvPr/>
          </p:nvGrpSpPr>
          <p:grpSpPr>
            <a:xfrm>
              <a:off x="4684492" y="5660136"/>
              <a:ext cx="1283558" cy="1140336"/>
              <a:chOff x="7092392" y="2086493"/>
              <a:chExt cx="1283558" cy="1140336"/>
            </a:xfrm>
          </p:grpSpPr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DF5A1BB6-2D4A-D655-F1AA-4514422F7A70}"/>
                  </a:ext>
                </a:extLst>
              </p:cNvPr>
              <p:cNvSpPr/>
              <p:nvPr/>
            </p:nvSpPr>
            <p:spPr>
              <a:xfrm>
                <a:off x="7092392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20362236-2E6C-3E57-62CA-F7A586911797}"/>
                  </a:ext>
                </a:extLst>
              </p:cNvPr>
              <p:cNvSpPr txBox="1"/>
              <p:nvPr/>
            </p:nvSpPr>
            <p:spPr>
              <a:xfrm>
                <a:off x="7216295" y="2672832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A[1]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81595342-4B0A-8506-8310-D2DEB4AC95D8}"/>
                  </a:ext>
                </a:extLst>
              </p:cNvPr>
              <p:cNvSpPr txBox="1"/>
              <p:nvPr/>
            </p:nvSpPr>
            <p:spPr>
              <a:xfrm>
                <a:off x="7475344" y="2091628"/>
                <a:ext cx="533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BE76601-7EE6-6DC9-64FA-E58A79BDB563}"/>
                </a:ext>
              </a:extLst>
            </p:cNvPr>
            <p:cNvGrpSpPr/>
            <p:nvPr/>
          </p:nvGrpSpPr>
          <p:grpSpPr>
            <a:xfrm>
              <a:off x="5560433" y="5650704"/>
              <a:ext cx="1283558" cy="1149767"/>
              <a:chOff x="7968333" y="2077061"/>
              <a:chExt cx="1283558" cy="1149767"/>
            </a:xfrm>
          </p:grpSpPr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1F63064D-0262-3397-FF58-EF7CE415F1CA}"/>
                  </a:ext>
                </a:extLst>
              </p:cNvPr>
              <p:cNvSpPr/>
              <p:nvPr/>
            </p:nvSpPr>
            <p:spPr>
              <a:xfrm>
                <a:off x="7968333" y="2086492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A9F9A20F-F5E6-8242-B7C6-A0CB99BD1100}"/>
                  </a:ext>
                </a:extLst>
              </p:cNvPr>
              <p:cNvSpPr txBox="1"/>
              <p:nvPr/>
            </p:nvSpPr>
            <p:spPr>
              <a:xfrm>
                <a:off x="8092235" y="267292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A[2]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706230BB-48FB-4D57-4AC0-D2BA4D9FD175}"/>
                  </a:ext>
                </a:extLst>
              </p:cNvPr>
              <p:cNvSpPr txBox="1"/>
              <p:nvPr/>
            </p:nvSpPr>
            <p:spPr>
              <a:xfrm>
                <a:off x="8410132" y="2077061"/>
                <a:ext cx="54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A8383409-5F7F-B1CF-C0C7-FEEE44E5EDC4}"/>
                </a:ext>
              </a:extLst>
            </p:cNvPr>
            <p:cNvGrpSpPr/>
            <p:nvPr/>
          </p:nvGrpSpPr>
          <p:grpSpPr>
            <a:xfrm>
              <a:off x="6449384" y="5652325"/>
              <a:ext cx="1283558" cy="1148144"/>
              <a:chOff x="8857284" y="2078682"/>
              <a:chExt cx="1283558" cy="114814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7844980A-8F38-EC7D-CA57-9CDC74738249}"/>
                  </a:ext>
                </a:extLst>
              </p:cNvPr>
              <p:cNvSpPr/>
              <p:nvPr/>
            </p:nvSpPr>
            <p:spPr>
              <a:xfrm>
                <a:off x="8857284" y="2086490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38E8F2CD-666E-C651-B990-0E1754499E80}"/>
                  </a:ext>
                </a:extLst>
              </p:cNvPr>
              <p:cNvSpPr txBox="1"/>
              <p:nvPr/>
            </p:nvSpPr>
            <p:spPr>
              <a:xfrm>
                <a:off x="8958355" y="2666348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A[3]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37CBC5E5-ABC5-2F1B-9FAA-1DE4816DED01}"/>
                  </a:ext>
                </a:extLst>
              </p:cNvPr>
              <p:cNvSpPr txBox="1"/>
              <p:nvPr/>
            </p:nvSpPr>
            <p:spPr>
              <a:xfrm>
                <a:off x="9299838" y="2078682"/>
                <a:ext cx="528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941EE3DC-C8EE-99A2-1C6E-18B3D24516D6}"/>
                </a:ext>
              </a:extLst>
            </p:cNvPr>
            <p:cNvGrpSpPr/>
            <p:nvPr/>
          </p:nvGrpSpPr>
          <p:grpSpPr>
            <a:xfrm>
              <a:off x="7320986" y="5660128"/>
              <a:ext cx="1283558" cy="1140344"/>
              <a:chOff x="9728886" y="2086485"/>
              <a:chExt cx="1283558" cy="1140344"/>
            </a:xfrm>
          </p:grpSpPr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2D99544A-D869-5DA6-AFB5-E884F6589AAF}"/>
                  </a:ext>
                </a:extLst>
              </p:cNvPr>
              <p:cNvSpPr/>
              <p:nvPr/>
            </p:nvSpPr>
            <p:spPr>
              <a:xfrm>
                <a:off x="9728886" y="2086493"/>
                <a:ext cx="1283558" cy="1140336"/>
              </a:xfrm>
              <a:prstGeom prst="cube">
                <a:avLst>
                  <a:gd name="adj" fmla="val 3026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61C6AA79-A8CA-3495-52CF-264985C93D37}"/>
                  </a:ext>
                </a:extLst>
              </p:cNvPr>
              <p:cNvSpPr txBox="1"/>
              <p:nvPr/>
            </p:nvSpPr>
            <p:spPr>
              <a:xfrm>
                <a:off x="9829957" y="2656657"/>
                <a:ext cx="65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A[4]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61241BC0-4531-D819-5086-B298295D6358}"/>
                  </a:ext>
                </a:extLst>
              </p:cNvPr>
              <p:cNvSpPr txBox="1"/>
              <p:nvPr/>
            </p:nvSpPr>
            <p:spPr>
              <a:xfrm>
                <a:off x="10149396" y="2086485"/>
                <a:ext cx="501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417FB09C-196A-B144-1B2E-78D3E6FBCD08}"/>
                </a:ext>
              </a:extLst>
            </p:cNvPr>
            <p:cNvGrpSpPr/>
            <p:nvPr/>
          </p:nvGrpSpPr>
          <p:grpSpPr>
            <a:xfrm>
              <a:off x="8214271" y="5660135"/>
              <a:ext cx="1283558" cy="1140336"/>
              <a:chOff x="10622171" y="2086492"/>
              <a:chExt cx="1283558" cy="1140336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EAC0024A-56A8-ABD5-74F9-8383A4D3F1C4}"/>
                  </a:ext>
                </a:extLst>
              </p:cNvPr>
              <p:cNvSpPr/>
              <p:nvPr/>
            </p:nvSpPr>
            <p:spPr>
              <a:xfrm>
                <a:off x="10622171" y="2086492"/>
                <a:ext cx="1283558" cy="1140336"/>
              </a:xfrm>
              <a:prstGeom prst="cube">
                <a:avLst>
                  <a:gd name="adj" fmla="val 30263"/>
                </a:avLst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FDBE95F7-E7EF-A194-505E-C354829C8BF3}"/>
                  </a:ext>
                </a:extLst>
              </p:cNvPr>
              <p:cNvSpPr txBox="1"/>
              <p:nvPr/>
            </p:nvSpPr>
            <p:spPr>
              <a:xfrm>
                <a:off x="11038237" y="2086893"/>
                <a:ext cx="480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A3D720ED-43F7-4179-CB59-523702D52E46}"/>
                  </a:ext>
                </a:extLst>
              </p:cNvPr>
              <p:cNvSpPr txBox="1"/>
              <p:nvPr/>
            </p:nvSpPr>
            <p:spPr>
              <a:xfrm>
                <a:off x="10699492" y="2661529"/>
                <a:ext cx="654157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A[5]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06979 -0.0013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26907</TotalTime>
  <Words>1820</Words>
  <Application>Microsoft Office PowerPoint</Application>
  <PresentationFormat>Widescreen</PresentationFormat>
  <Paragraphs>269</Paragraphs>
  <Slides>29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Corbel</vt:lpstr>
      <vt:lpstr>Impact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DamDH</dc:creator>
  <cp:lastModifiedBy>Huu Dam</cp:lastModifiedBy>
  <cp:revision>373</cp:revision>
  <dcterms:created xsi:type="dcterms:W3CDTF">2021-03-03T03:20:18Z</dcterms:created>
  <dcterms:modified xsi:type="dcterms:W3CDTF">2022-10-04T11:05:11Z</dcterms:modified>
</cp:coreProperties>
</file>